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68" r:id="rId3"/>
    <p:sldId id="257" r:id="rId4"/>
    <p:sldId id="259" r:id="rId5"/>
    <p:sldId id="270" r:id="rId6"/>
    <p:sldId id="271" r:id="rId7"/>
    <p:sldId id="269" r:id="rId8"/>
    <p:sldId id="262" r:id="rId9"/>
    <p:sldId id="261" r:id="rId10"/>
    <p:sldId id="264" r:id="rId11"/>
    <p:sldId id="260" r:id="rId12"/>
    <p:sldId id="263" r:id="rId13"/>
    <p:sldId id="267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F3473-9B7C-8A43-8916-9A8317AB9C08}" v="19" dt="2019-12-28T22:52:58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Sloane" userId="399886174982ac4e" providerId="LiveId" clId="{016F4233-1D0E-8041-9E34-87E9B0890079}"/>
    <pc:docChg chg="undo custSel addSld modSld sldOrd">
      <pc:chgData name="Jennifer Sloane" userId="399886174982ac4e" providerId="LiveId" clId="{016F4233-1D0E-8041-9E34-87E9B0890079}" dt="2019-11-21T04:44:07.740" v="1172"/>
      <pc:docMkLst>
        <pc:docMk/>
      </pc:docMkLst>
      <pc:sldChg chg="modSp">
        <pc:chgData name="Jennifer Sloane" userId="399886174982ac4e" providerId="LiveId" clId="{016F4233-1D0E-8041-9E34-87E9B0890079}" dt="2019-11-21T04:42:01.837" v="1145" actId="27636"/>
        <pc:sldMkLst>
          <pc:docMk/>
          <pc:sldMk cId="122492424" sldId="257"/>
        </pc:sldMkLst>
        <pc:spChg chg="mod">
          <ac:chgData name="Jennifer Sloane" userId="399886174982ac4e" providerId="LiveId" clId="{016F4233-1D0E-8041-9E34-87E9B0890079}" dt="2019-11-21T04:42:01.837" v="1145" actId="27636"/>
          <ac:spMkLst>
            <pc:docMk/>
            <pc:sldMk cId="122492424" sldId="257"/>
            <ac:spMk id="3" creationId="{00000000-0000-0000-0000-000000000000}"/>
          </ac:spMkLst>
        </pc:spChg>
      </pc:sldChg>
      <pc:sldChg chg="modSp">
        <pc:chgData name="Jennifer Sloane" userId="399886174982ac4e" providerId="LiveId" clId="{016F4233-1D0E-8041-9E34-87E9B0890079}" dt="2019-11-21T04:42:08.704" v="1146" actId="403"/>
        <pc:sldMkLst>
          <pc:docMk/>
          <pc:sldMk cId="4160343119" sldId="259"/>
        </pc:sldMkLst>
        <pc:spChg chg="mod">
          <ac:chgData name="Jennifer Sloane" userId="399886174982ac4e" providerId="LiveId" clId="{016F4233-1D0E-8041-9E34-87E9B0890079}" dt="2019-11-21T04:42:08.704" v="1146" actId="403"/>
          <ac:spMkLst>
            <pc:docMk/>
            <pc:sldMk cId="4160343119" sldId="259"/>
            <ac:spMk id="3" creationId="{00000000-0000-0000-0000-000000000000}"/>
          </ac:spMkLst>
        </pc:spChg>
      </pc:sldChg>
      <pc:sldChg chg="modSp modAnim">
        <pc:chgData name="Jennifer Sloane" userId="399886174982ac4e" providerId="LiveId" clId="{016F4233-1D0E-8041-9E34-87E9B0890079}" dt="2019-11-21T04:43:44.454" v="1165"/>
        <pc:sldMkLst>
          <pc:docMk/>
          <pc:sldMk cId="2586502182" sldId="260"/>
        </pc:sldMkLst>
        <pc:spChg chg="mod">
          <ac:chgData name="Jennifer Sloane" userId="399886174982ac4e" providerId="LiveId" clId="{016F4233-1D0E-8041-9E34-87E9B0890079}" dt="2019-11-21T04:42:27.847" v="1149" actId="403"/>
          <ac:spMkLst>
            <pc:docMk/>
            <pc:sldMk cId="2586502182" sldId="260"/>
            <ac:spMk id="3" creationId="{00000000-0000-0000-0000-000000000000}"/>
          </ac:spMkLst>
        </pc:spChg>
        <pc:picChg chg="mod">
          <ac:chgData name="Jennifer Sloane" userId="399886174982ac4e" providerId="LiveId" clId="{016F4233-1D0E-8041-9E34-87E9B0890079}" dt="2019-11-21T04:42:31.266" v="1150" actId="1076"/>
          <ac:picMkLst>
            <pc:docMk/>
            <pc:sldMk cId="2586502182" sldId="260"/>
            <ac:picMk id="9" creationId="{00000000-0000-0000-0000-000000000000}"/>
          </ac:picMkLst>
        </pc:picChg>
      </pc:sldChg>
      <pc:sldChg chg="modSp modAnim">
        <pc:chgData name="Jennifer Sloane" userId="399886174982ac4e" providerId="LiveId" clId="{016F4233-1D0E-8041-9E34-87E9B0890079}" dt="2019-11-21T04:43:17.482" v="1159"/>
        <pc:sldMkLst>
          <pc:docMk/>
          <pc:sldMk cId="1068443310" sldId="261"/>
        </pc:sldMkLst>
        <pc:spChg chg="mod">
          <ac:chgData name="Jennifer Sloane" userId="399886174982ac4e" providerId="LiveId" clId="{016F4233-1D0E-8041-9E34-87E9B0890079}" dt="2019-11-21T04:42:16.698" v="1147" actId="403"/>
          <ac:spMkLst>
            <pc:docMk/>
            <pc:sldMk cId="1068443310" sldId="261"/>
            <ac:spMk id="3" creationId="{00000000-0000-0000-0000-000000000000}"/>
          </ac:spMkLst>
        </pc:spChg>
      </pc:sldChg>
      <pc:sldChg chg="modSp modAnim">
        <pc:chgData name="Jennifer Sloane" userId="399886174982ac4e" providerId="LiveId" clId="{016F4233-1D0E-8041-9E34-87E9B0890079}" dt="2019-11-21T04:43:51.911" v="1167"/>
        <pc:sldMkLst>
          <pc:docMk/>
          <pc:sldMk cId="776707208" sldId="263"/>
        </pc:sldMkLst>
        <pc:spChg chg="mod">
          <ac:chgData name="Jennifer Sloane" userId="399886174982ac4e" providerId="LiveId" clId="{016F4233-1D0E-8041-9E34-87E9B0890079}" dt="2019-11-21T04:42:35.200" v="1151" actId="403"/>
          <ac:spMkLst>
            <pc:docMk/>
            <pc:sldMk cId="776707208" sldId="263"/>
            <ac:spMk id="3" creationId="{00000000-0000-0000-0000-000000000000}"/>
          </ac:spMkLst>
        </pc:spChg>
      </pc:sldChg>
      <pc:sldChg chg="modSp modAnim">
        <pc:chgData name="Jennifer Sloane" userId="399886174982ac4e" providerId="LiveId" clId="{016F4233-1D0E-8041-9E34-87E9B0890079}" dt="2019-11-21T04:43:29.231" v="1161"/>
        <pc:sldMkLst>
          <pc:docMk/>
          <pc:sldMk cId="3206217152" sldId="264"/>
        </pc:sldMkLst>
        <pc:spChg chg="mod">
          <ac:chgData name="Jennifer Sloane" userId="399886174982ac4e" providerId="LiveId" clId="{016F4233-1D0E-8041-9E34-87E9B0890079}" dt="2019-11-21T04:42:24.009" v="1148" actId="403"/>
          <ac:spMkLst>
            <pc:docMk/>
            <pc:sldMk cId="3206217152" sldId="264"/>
            <ac:spMk id="3" creationId="{00000000-0000-0000-0000-000000000000}"/>
          </ac:spMkLst>
        </pc:spChg>
      </pc:sldChg>
      <pc:sldChg chg="modSp add">
        <pc:chgData name="Jennifer Sloane" userId="399886174982ac4e" providerId="LiveId" clId="{016F4233-1D0E-8041-9E34-87E9B0890079}" dt="2019-11-21T04:42:41.504" v="1152" actId="403"/>
        <pc:sldMkLst>
          <pc:docMk/>
          <pc:sldMk cId="1973797182" sldId="265"/>
        </pc:sldMkLst>
        <pc:spChg chg="mod">
          <ac:chgData name="Jennifer Sloane" userId="399886174982ac4e" providerId="LiveId" clId="{016F4233-1D0E-8041-9E34-87E9B0890079}" dt="2019-11-21T04:19:57.806" v="90" actId="20577"/>
          <ac:spMkLst>
            <pc:docMk/>
            <pc:sldMk cId="1973797182" sldId="265"/>
            <ac:spMk id="2" creationId="{0B83ADC9-4A3B-1543-8937-3B56AB694807}"/>
          </ac:spMkLst>
        </pc:spChg>
        <pc:spChg chg="mod">
          <ac:chgData name="Jennifer Sloane" userId="399886174982ac4e" providerId="LiveId" clId="{016F4233-1D0E-8041-9E34-87E9B0890079}" dt="2019-11-21T04:42:41.504" v="1152" actId="403"/>
          <ac:spMkLst>
            <pc:docMk/>
            <pc:sldMk cId="1973797182" sldId="265"/>
            <ac:spMk id="3" creationId="{413B8DB4-D984-844A-9F8E-94A2329C307D}"/>
          </ac:spMkLst>
        </pc:spChg>
      </pc:sldChg>
      <pc:sldChg chg="modSp add">
        <pc:chgData name="Jennifer Sloane" userId="399886174982ac4e" providerId="LiveId" clId="{016F4233-1D0E-8041-9E34-87E9B0890079}" dt="2019-11-21T04:42:44.904" v="1153" actId="403"/>
        <pc:sldMkLst>
          <pc:docMk/>
          <pc:sldMk cId="4819856" sldId="266"/>
        </pc:sldMkLst>
        <pc:spChg chg="mod">
          <ac:chgData name="Jennifer Sloane" userId="399886174982ac4e" providerId="LiveId" clId="{016F4233-1D0E-8041-9E34-87E9B0890079}" dt="2019-11-21T04:21:26.003" v="226" actId="20577"/>
          <ac:spMkLst>
            <pc:docMk/>
            <pc:sldMk cId="4819856" sldId="266"/>
            <ac:spMk id="2" creationId="{B047ECE7-BE5B-634B-BD48-3CCCDD776D3C}"/>
          </ac:spMkLst>
        </pc:spChg>
        <pc:spChg chg="mod">
          <ac:chgData name="Jennifer Sloane" userId="399886174982ac4e" providerId="LiveId" clId="{016F4233-1D0E-8041-9E34-87E9B0890079}" dt="2019-11-21T04:42:44.904" v="1153" actId="403"/>
          <ac:spMkLst>
            <pc:docMk/>
            <pc:sldMk cId="4819856" sldId="266"/>
            <ac:spMk id="3" creationId="{00D16D98-B527-094D-B607-7B401FCFB217}"/>
          </ac:spMkLst>
        </pc:spChg>
      </pc:sldChg>
      <pc:sldChg chg="modSp add ord modAnim">
        <pc:chgData name="Jennifer Sloane" userId="399886174982ac4e" providerId="LiveId" clId="{016F4233-1D0E-8041-9E34-87E9B0890079}" dt="2019-11-21T04:44:07.740" v="1172"/>
        <pc:sldMkLst>
          <pc:docMk/>
          <pc:sldMk cId="3769494154" sldId="267"/>
        </pc:sldMkLst>
        <pc:spChg chg="mod">
          <ac:chgData name="Jennifer Sloane" userId="399886174982ac4e" providerId="LiveId" clId="{016F4233-1D0E-8041-9E34-87E9B0890079}" dt="2019-11-21T04:32:06.718" v="511" actId="20577"/>
          <ac:spMkLst>
            <pc:docMk/>
            <pc:sldMk cId="3769494154" sldId="267"/>
            <ac:spMk id="2" creationId="{9E31AE3A-F692-C742-AC27-E8380A3B5487}"/>
          </ac:spMkLst>
        </pc:spChg>
        <pc:spChg chg="mod">
          <ac:chgData name="Jennifer Sloane" userId="399886174982ac4e" providerId="LiveId" clId="{016F4233-1D0E-8041-9E34-87E9B0890079}" dt="2019-11-21T04:36:59.893" v="1129" actId="5793"/>
          <ac:spMkLst>
            <pc:docMk/>
            <pc:sldMk cId="3769494154" sldId="267"/>
            <ac:spMk id="3" creationId="{8858876B-4EF2-0743-84E2-9DBBE8A0D093}"/>
          </ac:spMkLst>
        </pc:spChg>
      </pc:sldChg>
    </pc:docChg>
  </pc:docChgLst>
  <pc:docChgLst>
    <pc:chgData name="Jennifer Sloane" userId="399886174982ac4e" providerId="LiveId" clId="{048F3473-9B7C-8A43-8916-9A8317AB9C08}"/>
    <pc:docChg chg="custSel addSld delSld modSld">
      <pc:chgData name="Jennifer Sloane" userId="399886174982ac4e" providerId="LiveId" clId="{048F3473-9B7C-8A43-8916-9A8317AB9C08}" dt="2019-12-28T22:53:24.371" v="85" actId="12"/>
      <pc:docMkLst>
        <pc:docMk/>
      </pc:docMkLst>
      <pc:sldChg chg="modSp">
        <pc:chgData name="Jennifer Sloane" userId="399886174982ac4e" providerId="LiveId" clId="{048F3473-9B7C-8A43-8916-9A8317AB9C08}" dt="2019-12-28T22:50:30.527" v="16" actId="20577"/>
        <pc:sldMkLst>
          <pc:docMk/>
          <pc:sldMk cId="3177833946" sldId="256"/>
        </pc:sldMkLst>
        <pc:spChg chg="mod">
          <ac:chgData name="Jennifer Sloane" userId="399886174982ac4e" providerId="LiveId" clId="{048F3473-9B7C-8A43-8916-9A8317AB9C08}" dt="2019-12-28T22:50:30.527" v="16" actId="20577"/>
          <ac:spMkLst>
            <pc:docMk/>
            <pc:sldMk cId="3177833946" sldId="256"/>
            <ac:spMk id="3" creationId="{00000000-0000-0000-0000-000000000000}"/>
          </ac:spMkLst>
        </pc:spChg>
      </pc:sldChg>
      <pc:sldChg chg="modSp modAnim">
        <pc:chgData name="Jennifer Sloane" userId="399886174982ac4e" providerId="LiveId" clId="{048F3473-9B7C-8A43-8916-9A8317AB9C08}" dt="2019-12-28T22:51:24.912" v="26" actId="113"/>
        <pc:sldMkLst>
          <pc:docMk/>
          <pc:sldMk cId="122492424" sldId="257"/>
        </pc:sldMkLst>
        <pc:spChg chg="mod">
          <ac:chgData name="Jennifer Sloane" userId="399886174982ac4e" providerId="LiveId" clId="{048F3473-9B7C-8A43-8916-9A8317AB9C08}" dt="2019-12-28T22:51:24.912" v="26" actId="113"/>
          <ac:spMkLst>
            <pc:docMk/>
            <pc:sldMk cId="122492424" sldId="257"/>
            <ac:spMk id="2" creationId="{00000000-0000-0000-0000-000000000000}"/>
          </ac:spMkLst>
        </pc:spChg>
        <pc:spChg chg="mod">
          <ac:chgData name="Jennifer Sloane" userId="399886174982ac4e" providerId="LiveId" clId="{048F3473-9B7C-8A43-8916-9A8317AB9C08}" dt="2019-12-28T22:50:49.613" v="18" actId="12"/>
          <ac:spMkLst>
            <pc:docMk/>
            <pc:sldMk cId="122492424" sldId="257"/>
            <ac:spMk id="3" creationId="{00000000-0000-0000-0000-000000000000}"/>
          </ac:spMkLst>
        </pc:spChg>
      </pc:sldChg>
      <pc:sldChg chg="modSp">
        <pc:chgData name="Jennifer Sloane" userId="399886174982ac4e" providerId="LiveId" clId="{048F3473-9B7C-8A43-8916-9A8317AB9C08}" dt="2019-12-28T22:51:27.716" v="27" actId="113"/>
        <pc:sldMkLst>
          <pc:docMk/>
          <pc:sldMk cId="4160343119" sldId="259"/>
        </pc:sldMkLst>
        <pc:spChg chg="mod">
          <ac:chgData name="Jennifer Sloane" userId="399886174982ac4e" providerId="LiveId" clId="{048F3473-9B7C-8A43-8916-9A8317AB9C08}" dt="2019-12-28T22:51:27.716" v="27" actId="113"/>
          <ac:spMkLst>
            <pc:docMk/>
            <pc:sldMk cId="4160343119" sldId="259"/>
            <ac:spMk id="2" creationId="{00000000-0000-0000-0000-000000000000}"/>
          </ac:spMkLst>
        </pc:spChg>
        <pc:spChg chg="mod">
          <ac:chgData name="Jennifer Sloane" userId="399886174982ac4e" providerId="LiveId" clId="{048F3473-9B7C-8A43-8916-9A8317AB9C08}" dt="2019-12-28T22:51:20.861" v="25" actId="12"/>
          <ac:spMkLst>
            <pc:docMk/>
            <pc:sldMk cId="4160343119" sldId="259"/>
            <ac:spMk id="3" creationId="{00000000-0000-0000-0000-000000000000}"/>
          </ac:spMkLst>
        </pc:spChg>
      </pc:sldChg>
      <pc:sldChg chg="modSp">
        <pc:chgData name="Jennifer Sloane" userId="399886174982ac4e" providerId="LiveId" clId="{048F3473-9B7C-8A43-8916-9A8317AB9C08}" dt="2019-12-28T22:52:40.625" v="76" actId="12"/>
        <pc:sldMkLst>
          <pc:docMk/>
          <pc:sldMk cId="2586502182" sldId="260"/>
        </pc:sldMkLst>
        <pc:spChg chg="mod">
          <ac:chgData name="Jennifer Sloane" userId="399886174982ac4e" providerId="LiveId" clId="{048F3473-9B7C-8A43-8916-9A8317AB9C08}" dt="2019-12-28T22:52:38.138" v="75" actId="113"/>
          <ac:spMkLst>
            <pc:docMk/>
            <pc:sldMk cId="2586502182" sldId="260"/>
            <ac:spMk id="2" creationId="{00000000-0000-0000-0000-000000000000}"/>
          </ac:spMkLst>
        </pc:spChg>
        <pc:spChg chg="mod">
          <ac:chgData name="Jennifer Sloane" userId="399886174982ac4e" providerId="LiveId" clId="{048F3473-9B7C-8A43-8916-9A8317AB9C08}" dt="2019-12-28T22:52:40.625" v="76" actId="12"/>
          <ac:spMkLst>
            <pc:docMk/>
            <pc:sldMk cId="2586502182" sldId="260"/>
            <ac:spMk id="3" creationId="{00000000-0000-0000-0000-000000000000}"/>
          </ac:spMkLst>
        </pc:spChg>
      </pc:sldChg>
      <pc:sldChg chg="modSp">
        <pc:chgData name="Jennifer Sloane" userId="399886174982ac4e" providerId="LiveId" clId="{048F3473-9B7C-8A43-8916-9A8317AB9C08}" dt="2019-12-28T22:52:27.704" v="72" actId="113"/>
        <pc:sldMkLst>
          <pc:docMk/>
          <pc:sldMk cId="1068443310" sldId="261"/>
        </pc:sldMkLst>
        <pc:spChg chg="mod">
          <ac:chgData name="Jennifer Sloane" userId="399886174982ac4e" providerId="LiveId" clId="{048F3473-9B7C-8A43-8916-9A8317AB9C08}" dt="2019-12-28T22:52:27.704" v="72" actId="113"/>
          <ac:spMkLst>
            <pc:docMk/>
            <pc:sldMk cId="1068443310" sldId="261"/>
            <ac:spMk id="2" creationId="{00000000-0000-0000-0000-000000000000}"/>
          </ac:spMkLst>
        </pc:spChg>
        <pc:spChg chg="mod">
          <ac:chgData name="Jennifer Sloane" userId="399886174982ac4e" providerId="LiveId" clId="{048F3473-9B7C-8A43-8916-9A8317AB9C08}" dt="2019-12-28T22:52:17.237" v="69" actId="12"/>
          <ac:spMkLst>
            <pc:docMk/>
            <pc:sldMk cId="1068443310" sldId="261"/>
            <ac:spMk id="3" creationId="{00000000-0000-0000-0000-000000000000}"/>
          </ac:spMkLst>
        </pc:spChg>
      </pc:sldChg>
      <pc:sldChg chg="modSp">
        <pc:chgData name="Jennifer Sloane" userId="399886174982ac4e" providerId="LiveId" clId="{048F3473-9B7C-8A43-8916-9A8317AB9C08}" dt="2019-12-28T22:51:41.069" v="30" actId="113"/>
        <pc:sldMkLst>
          <pc:docMk/>
          <pc:sldMk cId="3194542282" sldId="262"/>
        </pc:sldMkLst>
        <pc:spChg chg="mod">
          <ac:chgData name="Jennifer Sloane" userId="399886174982ac4e" providerId="LiveId" clId="{048F3473-9B7C-8A43-8916-9A8317AB9C08}" dt="2019-12-28T22:51:41.069" v="30" actId="113"/>
          <ac:spMkLst>
            <pc:docMk/>
            <pc:sldMk cId="3194542282" sldId="262"/>
            <ac:spMk id="2" creationId="{00000000-0000-0000-0000-000000000000}"/>
          </ac:spMkLst>
        </pc:spChg>
      </pc:sldChg>
      <pc:sldChg chg="modSp">
        <pc:chgData name="Jennifer Sloane" userId="399886174982ac4e" providerId="LiveId" clId="{048F3473-9B7C-8A43-8916-9A8317AB9C08}" dt="2019-12-28T22:52:51.484" v="78" actId="113"/>
        <pc:sldMkLst>
          <pc:docMk/>
          <pc:sldMk cId="776707208" sldId="263"/>
        </pc:sldMkLst>
        <pc:spChg chg="mod">
          <ac:chgData name="Jennifer Sloane" userId="399886174982ac4e" providerId="LiveId" clId="{048F3473-9B7C-8A43-8916-9A8317AB9C08}" dt="2019-12-28T22:52:51.484" v="78" actId="113"/>
          <ac:spMkLst>
            <pc:docMk/>
            <pc:sldMk cId="776707208" sldId="263"/>
            <ac:spMk id="2" creationId="{00000000-0000-0000-0000-000000000000}"/>
          </ac:spMkLst>
        </pc:spChg>
        <pc:spChg chg="mod">
          <ac:chgData name="Jennifer Sloane" userId="399886174982ac4e" providerId="LiveId" clId="{048F3473-9B7C-8A43-8916-9A8317AB9C08}" dt="2019-12-28T22:52:47.523" v="77" actId="12"/>
          <ac:spMkLst>
            <pc:docMk/>
            <pc:sldMk cId="776707208" sldId="263"/>
            <ac:spMk id="3" creationId="{00000000-0000-0000-0000-000000000000}"/>
          </ac:spMkLst>
        </pc:spChg>
      </pc:sldChg>
      <pc:sldChg chg="modSp">
        <pc:chgData name="Jennifer Sloane" userId="399886174982ac4e" providerId="LiveId" clId="{048F3473-9B7C-8A43-8916-9A8317AB9C08}" dt="2019-12-28T22:52:33.785" v="74" actId="12"/>
        <pc:sldMkLst>
          <pc:docMk/>
          <pc:sldMk cId="3206217152" sldId="264"/>
        </pc:sldMkLst>
        <pc:spChg chg="mod">
          <ac:chgData name="Jennifer Sloane" userId="399886174982ac4e" providerId="LiveId" clId="{048F3473-9B7C-8A43-8916-9A8317AB9C08}" dt="2019-12-28T22:52:29.989" v="73" actId="113"/>
          <ac:spMkLst>
            <pc:docMk/>
            <pc:sldMk cId="3206217152" sldId="264"/>
            <ac:spMk id="2" creationId="{00000000-0000-0000-0000-000000000000}"/>
          </ac:spMkLst>
        </pc:spChg>
        <pc:spChg chg="mod">
          <ac:chgData name="Jennifer Sloane" userId="399886174982ac4e" providerId="LiveId" clId="{048F3473-9B7C-8A43-8916-9A8317AB9C08}" dt="2019-12-28T22:52:33.785" v="74" actId="12"/>
          <ac:spMkLst>
            <pc:docMk/>
            <pc:sldMk cId="3206217152" sldId="264"/>
            <ac:spMk id="3" creationId="{00000000-0000-0000-0000-000000000000}"/>
          </ac:spMkLst>
        </pc:spChg>
      </pc:sldChg>
      <pc:sldChg chg="modSp">
        <pc:chgData name="Jennifer Sloane" userId="399886174982ac4e" providerId="LiveId" clId="{048F3473-9B7C-8A43-8916-9A8317AB9C08}" dt="2019-12-28T22:53:10.395" v="83" actId="403"/>
        <pc:sldMkLst>
          <pc:docMk/>
          <pc:sldMk cId="1973797182" sldId="265"/>
        </pc:sldMkLst>
        <pc:spChg chg="mod">
          <ac:chgData name="Jennifer Sloane" userId="399886174982ac4e" providerId="LiveId" clId="{048F3473-9B7C-8A43-8916-9A8317AB9C08}" dt="2019-12-28T22:53:03.897" v="81" actId="113"/>
          <ac:spMkLst>
            <pc:docMk/>
            <pc:sldMk cId="1973797182" sldId="265"/>
            <ac:spMk id="2" creationId="{0B83ADC9-4A3B-1543-8937-3B56AB694807}"/>
          </ac:spMkLst>
        </pc:spChg>
        <pc:spChg chg="mod">
          <ac:chgData name="Jennifer Sloane" userId="399886174982ac4e" providerId="LiveId" clId="{048F3473-9B7C-8A43-8916-9A8317AB9C08}" dt="2019-12-28T22:53:10.395" v="83" actId="403"/>
          <ac:spMkLst>
            <pc:docMk/>
            <pc:sldMk cId="1973797182" sldId="265"/>
            <ac:spMk id="3" creationId="{413B8DB4-D984-844A-9F8E-94A2329C307D}"/>
          </ac:spMkLst>
        </pc:spChg>
      </pc:sldChg>
      <pc:sldChg chg="modSp">
        <pc:chgData name="Jennifer Sloane" userId="399886174982ac4e" providerId="LiveId" clId="{048F3473-9B7C-8A43-8916-9A8317AB9C08}" dt="2019-12-28T22:53:24.371" v="85" actId="12"/>
        <pc:sldMkLst>
          <pc:docMk/>
          <pc:sldMk cId="4819856" sldId="266"/>
        </pc:sldMkLst>
        <pc:spChg chg="mod">
          <ac:chgData name="Jennifer Sloane" userId="399886174982ac4e" providerId="LiveId" clId="{048F3473-9B7C-8A43-8916-9A8317AB9C08}" dt="2019-12-28T22:53:20.978" v="84" actId="113"/>
          <ac:spMkLst>
            <pc:docMk/>
            <pc:sldMk cId="4819856" sldId="266"/>
            <ac:spMk id="2" creationId="{B047ECE7-BE5B-634B-BD48-3CCCDD776D3C}"/>
          </ac:spMkLst>
        </pc:spChg>
        <pc:spChg chg="mod">
          <ac:chgData name="Jennifer Sloane" userId="399886174982ac4e" providerId="LiveId" clId="{048F3473-9B7C-8A43-8916-9A8317AB9C08}" dt="2019-12-28T22:53:24.371" v="85" actId="12"/>
          <ac:spMkLst>
            <pc:docMk/>
            <pc:sldMk cId="4819856" sldId="266"/>
            <ac:spMk id="3" creationId="{00D16D98-B527-094D-B607-7B401FCFB217}"/>
          </ac:spMkLst>
        </pc:spChg>
      </pc:sldChg>
      <pc:sldChg chg="modSp">
        <pc:chgData name="Jennifer Sloane" userId="399886174982ac4e" providerId="LiveId" clId="{048F3473-9B7C-8A43-8916-9A8317AB9C08}" dt="2019-12-28T22:52:58.412" v="80" actId="12"/>
        <pc:sldMkLst>
          <pc:docMk/>
          <pc:sldMk cId="3769494154" sldId="267"/>
        </pc:sldMkLst>
        <pc:spChg chg="mod">
          <ac:chgData name="Jennifer Sloane" userId="399886174982ac4e" providerId="LiveId" clId="{048F3473-9B7C-8A43-8916-9A8317AB9C08}" dt="2019-12-28T22:52:54.964" v="79" actId="113"/>
          <ac:spMkLst>
            <pc:docMk/>
            <pc:sldMk cId="3769494154" sldId="267"/>
            <ac:spMk id="2" creationId="{9E31AE3A-F692-C742-AC27-E8380A3B5487}"/>
          </ac:spMkLst>
        </pc:spChg>
        <pc:spChg chg="mod">
          <ac:chgData name="Jennifer Sloane" userId="399886174982ac4e" providerId="LiveId" clId="{048F3473-9B7C-8A43-8916-9A8317AB9C08}" dt="2019-12-28T22:52:58.412" v="80" actId="12"/>
          <ac:spMkLst>
            <pc:docMk/>
            <pc:sldMk cId="3769494154" sldId="267"/>
            <ac:spMk id="3" creationId="{8858876B-4EF2-0743-84E2-9DBBE8A0D093}"/>
          </ac:spMkLst>
        </pc:spChg>
      </pc:sldChg>
      <pc:sldChg chg="delSp modSp add">
        <pc:chgData name="Jennifer Sloane" userId="399886174982ac4e" providerId="LiveId" clId="{048F3473-9B7C-8A43-8916-9A8317AB9C08}" dt="2019-12-28T22:51:54.354" v="48" actId="478"/>
        <pc:sldMkLst>
          <pc:docMk/>
          <pc:sldMk cId="588946863" sldId="268"/>
        </pc:sldMkLst>
        <pc:spChg chg="mod">
          <ac:chgData name="Jennifer Sloane" userId="399886174982ac4e" providerId="LiveId" clId="{048F3473-9B7C-8A43-8916-9A8317AB9C08}" dt="2019-12-28T22:51:52.508" v="47" actId="20577"/>
          <ac:spMkLst>
            <pc:docMk/>
            <pc:sldMk cId="588946863" sldId="268"/>
            <ac:spMk id="2" creationId="{D7EA30F5-0B2D-2E44-91CF-3EF8505B6214}"/>
          </ac:spMkLst>
        </pc:spChg>
        <pc:spChg chg="del">
          <ac:chgData name="Jennifer Sloane" userId="399886174982ac4e" providerId="LiveId" clId="{048F3473-9B7C-8A43-8916-9A8317AB9C08}" dt="2019-12-28T22:51:54.354" v="48" actId="478"/>
          <ac:spMkLst>
            <pc:docMk/>
            <pc:sldMk cId="588946863" sldId="268"/>
            <ac:spMk id="3" creationId="{08216B58-0C1F-F645-9374-5CC6452B7F22}"/>
          </ac:spMkLst>
        </pc:spChg>
      </pc:sldChg>
      <pc:sldChg chg="addSp delSp modSp add">
        <pc:chgData name="Jennifer Sloane" userId="399886174982ac4e" providerId="LiveId" clId="{048F3473-9B7C-8A43-8916-9A8317AB9C08}" dt="2019-12-28T22:52:10.791" v="68"/>
        <pc:sldMkLst>
          <pc:docMk/>
          <pc:sldMk cId="1165585040" sldId="269"/>
        </pc:sldMkLst>
        <pc:spChg chg="mod">
          <ac:chgData name="Jennifer Sloane" userId="399886174982ac4e" providerId="LiveId" clId="{048F3473-9B7C-8A43-8916-9A8317AB9C08}" dt="2019-12-28T22:52:08.741" v="66" actId="20577"/>
          <ac:spMkLst>
            <pc:docMk/>
            <pc:sldMk cId="1165585040" sldId="269"/>
            <ac:spMk id="2" creationId="{D7EA30F5-0B2D-2E44-91CF-3EF8505B6214}"/>
          </ac:spMkLst>
        </pc:spChg>
        <pc:spChg chg="add del mod">
          <ac:chgData name="Jennifer Sloane" userId="399886174982ac4e" providerId="LiveId" clId="{048F3473-9B7C-8A43-8916-9A8317AB9C08}" dt="2019-12-28T22:52:10.791" v="68"/>
          <ac:spMkLst>
            <pc:docMk/>
            <pc:sldMk cId="1165585040" sldId="269"/>
            <ac:spMk id="3" creationId="{F3FD6DD2-4FDB-DA41-A41E-F9411CF62255}"/>
          </ac:spMkLst>
        </pc:spChg>
      </pc:sldChg>
      <pc:sldChg chg="add del">
        <pc:chgData name="Jennifer Sloane" userId="399886174982ac4e" providerId="LiveId" clId="{048F3473-9B7C-8A43-8916-9A8317AB9C08}" dt="2019-12-28T22:52:25.973" v="71"/>
        <pc:sldMkLst>
          <pc:docMk/>
          <pc:sldMk cId="1767358023" sldId="270"/>
        </pc:sldMkLst>
      </pc:sldChg>
      <pc:sldChg chg="add del">
        <pc:chgData name="Jennifer Sloane" userId="399886174982ac4e" providerId="LiveId" clId="{048F3473-9B7C-8A43-8916-9A8317AB9C08}" dt="2019-12-28T22:51:38.985" v="29"/>
        <pc:sldMkLst>
          <pc:docMk/>
          <pc:sldMk cId="796373151" sldId="33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4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9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7C6F52A-A82B-47A2-A83A-8C4C91F2D59F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8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6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61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6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88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1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7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4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6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9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encing.com/advantages-large-sample-size-7210190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turk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spredicted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ologicalscience.org/publications/psychological_science/preregistration" TargetMode="External"/><Relationship Id="rId2" Type="http://schemas.openxmlformats.org/officeDocument/2006/relationships/hyperlink" Target="https://cos.io/prere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a.org/science/about/psa/2015/08/pre-registra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unsw.edu.au/applying-ethics-approval" TargetMode="External"/><Relationship Id="rId2" Type="http://schemas.openxmlformats.org/officeDocument/2006/relationships/hyperlink" Target="https://www.youtube.com/watch?v=Kzd6Ew3TraA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https://www.psy.unsw.edu.au/researc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Pre-Registration</a:t>
            </a:r>
            <a:br>
              <a:rPr lang="en-US" dirty="0"/>
            </a:br>
            <a:r>
              <a:rPr lang="en-US" dirty="0"/>
              <a:t>&amp; </a:t>
            </a:r>
            <a:r>
              <a:rPr lang="en-US" dirty="0" err="1"/>
              <a:t>mturk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Summer School UNSW 2019: Research Lab 2</a:t>
            </a:r>
          </a:p>
          <a:p>
            <a:r>
              <a:rPr lang="en-US" dirty="0"/>
              <a:t>Jennifer Sloane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78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Sona</a:t>
            </a:r>
            <a:r>
              <a:rPr lang="en-US" b="1" dirty="0"/>
              <a:t> system pros and cons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At large research universities, there’s usually a rather large pool of participants during any given term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Often students will complete studies for course credit, so there’s no cost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Data collection can be time-consuming because you may only get 1 or 2 participants signed up at a time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 researcher must physically be there to test every participant and make sure the experiment runs smoothly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The population is very specific (first or second year psychology students)</a:t>
            </a:r>
          </a:p>
        </p:txBody>
      </p:sp>
    </p:spTree>
    <p:extLst>
      <p:ext uri="{BB962C8B-B14F-4D97-AF65-F5344CB8AC3E}">
        <p14:creationId xmlns:p14="http://schemas.microsoft.com/office/powerpoint/2010/main" val="320621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Amazon Mechanical </a:t>
            </a:r>
            <a:r>
              <a:rPr lang="en-US" b="1" dirty="0" err="1"/>
              <a:t>turk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MTurk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Crowdsourcing website for businesses to hire people to complete online tasks</a:t>
            </a:r>
          </a:p>
          <a:p>
            <a:pPr marL="0" indent="0">
              <a:buNone/>
            </a:pPr>
            <a:r>
              <a:rPr lang="en-US" sz="2400" dirty="0"/>
              <a:t>Anyone can create an account and sign up to complete tasks and get compensated in return </a:t>
            </a:r>
          </a:p>
          <a:p>
            <a:pPr marL="0" indent="0">
              <a:buNone/>
            </a:pPr>
            <a:r>
              <a:rPr lang="en-US" sz="2400" dirty="0"/>
              <a:t>Worker = contractor (aka </a:t>
            </a:r>
            <a:r>
              <a:rPr lang="en-US" sz="2400" i="1" dirty="0" err="1"/>
              <a:t>Turkers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Requestor = employer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857625"/>
            <a:ext cx="5715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0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Mturk</a:t>
            </a:r>
            <a:r>
              <a:rPr lang="en-US" b="1" dirty="0"/>
              <a:t> pros and cons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Thousands of workers online at any given time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Incredibly fast method of data collection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Once you post the experiment online, your work is done – you can sit back and watch the responses come in or even go work on something 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Need to have funds in order to pay workers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Need to code experiments in specific programming languages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The population is very specific (</a:t>
            </a:r>
            <a:r>
              <a:rPr lang="en-US" sz="2400" dirty="0" err="1">
                <a:solidFill>
                  <a:srgbClr val="FF0000"/>
                </a:solidFill>
              </a:rPr>
              <a:t>MTurkers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AE3A-F692-C742-AC27-E8380A3B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many participants do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8876B-4EF2-0743-84E2-9DBBE8A0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8463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a great and controversial question…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https://sciencing.com/advantages-large-sample-size-7210190.html</a:t>
            </a:r>
            <a:endParaRPr lang="en-US" dirty="0">
              <a:solidFill>
                <a:schemeClr val="tx2"/>
              </a:solidFill>
            </a:endParaRPr>
          </a:p>
          <a:p>
            <a:pPr marL="228600" lvl="1" indent="0">
              <a:buNone/>
            </a:pPr>
            <a:r>
              <a:rPr lang="en-US" dirty="0"/>
              <a:t>“Sample size is an important consideration for research. Larger sample sizes provide more accurate mean values, identify outliers that could skew the data in a smaller sample and provide a smaller margin of error.”</a:t>
            </a:r>
          </a:p>
          <a:p>
            <a:pPr marL="0" indent="0">
              <a:buNone/>
            </a:pPr>
            <a:r>
              <a:rPr lang="en-US" dirty="0"/>
              <a:t>However, there is still no “correct” number of participants needed for an experiment </a:t>
            </a:r>
          </a:p>
          <a:p>
            <a:pPr marL="0" indent="0">
              <a:buNone/>
            </a:pPr>
            <a:r>
              <a:rPr lang="en-US" dirty="0"/>
              <a:t>Usually, the researcher makes the decision based on time, money, and population of interest</a:t>
            </a:r>
          </a:p>
          <a:p>
            <a:pPr marL="0" indent="0">
              <a:buNone/>
            </a:pPr>
            <a:r>
              <a:rPr lang="en-US" dirty="0"/>
              <a:t>Can you think of any situations where getting a large sample may be particularly difficult?</a:t>
            </a:r>
          </a:p>
          <a:p>
            <a:pPr marL="0" indent="0">
              <a:buNone/>
            </a:pPr>
            <a:r>
              <a:rPr lang="en-US" dirty="0"/>
              <a:t>Our experiment: N = 100</a:t>
            </a:r>
          </a:p>
        </p:txBody>
      </p:sp>
    </p:spTree>
    <p:extLst>
      <p:ext uri="{BB962C8B-B14F-4D97-AF65-F5344CB8AC3E}">
        <p14:creationId xmlns:p14="http://schemas.microsoft.com/office/powerpoint/2010/main" val="376949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ADC9-4A3B-1543-8937-3B56AB69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Let’s collect some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B8DB4-D984-844A-9F8E-94A2329C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We will post our experiment on </a:t>
            </a:r>
            <a:r>
              <a:rPr lang="en-US" sz="2800" dirty="0" err="1"/>
              <a:t>MTurk</a:t>
            </a:r>
            <a:r>
              <a:rPr lang="en-US" sz="2800" dirty="0"/>
              <a:t>…right now!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https://www.mturk.com/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7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ECE7-BE5B-634B-BD48-3CCCDD77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6D98-B527-094D-B607-7B401FCFB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Before we look at any of the incoming data, everyone will submit a pre-registration</a:t>
            </a:r>
          </a:p>
          <a:p>
            <a:pPr marL="0" indent="0">
              <a:buNone/>
            </a:pPr>
            <a:r>
              <a:rPr lang="en-US" sz="2400" dirty="0"/>
              <a:t>Go to </a:t>
            </a:r>
            <a:r>
              <a:rPr lang="en-US" sz="2400" dirty="0" err="1"/>
              <a:t>OpenLearning</a:t>
            </a:r>
            <a:r>
              <a:rPr lang="en-US" sz="2400" dirty="0"/>
              <a:t> and follow the link to: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https://aspredicted.org/</a:t>
            </a:r>
            <a:endParaRPr lang="en-US" sz="3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*Pass out articles for tomorrow’s class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30F5-0B2D-2E44-91CF-3EF8505B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Pre-registration</a:t>
            </a:r>
          </a:p>
        </p:txBody>
      </p:sp>
    </p:spTree>
    <p:extLst>
      <p:ext uri="{BB962C8B-B14F-4D97-AF65-F5344CB8AC3E}">
        <p14:creationId xmlns:p14="http://schemas.microsoft.com/office/powerpoint/2010/main" val="58894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Pre-registration?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8" y="2011680"/>
            <a:ext cx="9982317" cy="4206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Working with a partner, read through these three links and answer these questions: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 dirty="0"/>
              <a:t>What is pre-registration?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 dirty="0"/>
              <a:t>What are some pros and cons to pre-registration?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 dirty="0"/>
              <a:t>When can you pre-register?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 dirty="0"/>
              <a:t>Why should you pre-register?</a:t>
            </a:r>
          </a:p>
          <a:p>
            <a:pPr marL="228600" lvl="1" indent="0">
              <a:buNone/>
            </a:pPr>
            <a:endParaRPr lang="en-AU" dirty="0">
              <a:hlinkClick r:id="rId2"/>
            </a:endParaRPr>
          </a:p>
          <a:p>
            <a:pPr marL="0" indent="0">
              <a:buNone/>
            </a:pPr>
            <a:r>
              <a:rPr lang="en-AU" sz="24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https://www.psychologicalscience.org/publications/psychological_science/preregistration</a:t>
            </a:r>
            <a:endParaRPr lang="en-AU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AU" sz="24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https://www.apa.org/science/about/psa/2015/08/pre-registration</a:t>
            </a:r>
            <a:endParaRPr lang="en-AU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AU" sz="24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https://cos.io/prereg/</a:t>
            </a:r>
            <a:endParaRPr lang="en-AU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49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pre-registration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Log in to Open Learning and in Lesson 2 you will find 2 examples</a:t>
            </a:r>
          </a:p>
          <a:p>
            <a:pPr marL="0" indent="0">
              <a:buNone/>
            </a:pPr>
            <a:r>
              <a:rPr lang="en-US" sz="2400" dirty="0"/>
              <a:t>Read through both examples</a:t>
            </a:r>
          </a:p>
          <a:p>
            <a:pPr marL="0" indent="0">
              <a:buNone/>
            </a:pPr>
            <a:r>
              <a:rPr lang="en-US" sz="2400" dirty="0"/>
              <a:t>Write down some of the similarities and differences  you notice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090" y="3615407"/>
            <a:ext cx="2703049" cy="266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4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30F5-0B2D-2E44-91CF-3EF8505B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at </a:t>
            </a:r>
            <a:r>
              <a:rPr lang="en-US" dirty="0" err="1" smtClean="0"/>
              <a:t>unsw</a:t>
            </a:r>
            <a:endParaRPr lang="en-A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hlinkClick r:id="rId2"/>
              </a:rPr>
              <a:t>https://www.youtube.com/watch?v=Kzd6Ew3TraA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Why do you think we need to apply for ethics approval?</a:t>
            </a:r>
          </a:p>
          <a:p>
            <a:pPr marL="0" indent="0">
              <a:buNone/>
            </a:pPr>
            <a:r>
              <a:rPr lang="en-AU" sz="2400" dirty="0">
                <a:hlinkClick r:id="rId3"/>
              </a:rPr>
              <a:t>https://</a:t>
            </a:r>
            <a:r>
              <a:rPr lang="en-AU" sz="2400" dirty="0" smtClean="0">
                <a:hlinkClick r:id="rId3"/>
              </a:rPr>
              <a:t>research.unsw.edu.au/applying-ethics-approval</a:t>
            </a:r>
            <a:endParaRPr lang="en-AU" sz="2400" dirty="0" smtClean="0"/>
          </a:p>
          <a:p>
            <a:pPr marL="0" indent="0">
              <a:buNone/>
            </a:pPr>
            <a:r>
              <a:rPr lang="en-AU" dirty="0" smtClean="0"/>
              <a:t>“Ethical </a:t>
            </a:r>
            <a:r>
              <a:rPr lang="en-AU" dirty="0"/>
              <a:t>review is necessary to protect the welfare, rights, dignity and safety of research participants and also to protect researchers' rights to conduct legitimate </a:t>
            </a:r>
            <a:r>
              <a:rPr lang="en-AU" dirty="0" smtClean="0"/>
              <a:t>investigation”</a:t>
            </a:r>
            <a:endParaRPr lang="en-AU" sz="2400" dirty="0" smtClean="0">
              <a:hlinkClick r:id="rId4"/>
            </a:endParaRPr>
          </a:p>
          <a:p>
            <a:pPr marL="0" indent="0">
              <a:buNone/>
            </a:pPr>
            <a:r>
              <a:rPr lang="en-AU" sz="2400" dirty="0" smtClean="0">
                <a:hlinkClick r:id="rId4"/>
              </a:rPr>
              <a:t>https</a:t>
            </a:r>
            <a:r>
              <a:rPr lang="en-AU" sz="2400" dirty="0">
                <a:hlinkClick r:id="rId4"/>
              </a:rPr>
              <a:t>://</a:t>
            </a:r>
            <a:r>
              <a:rPr lang="en-AU" sz="2400" dirty="0" smtClean="0">
                <a:hlinkClick r:id="rId4"/>
              </a:rPr>
              <a:t>www.psy.unsw.edu.au/research</a:t>
            </a:r>
            <a:endParaRPr lang="en-US" sz="2400" dirty="0"/>
          </a:p>
          <a:p>
            <a:pPr marL="0" indent="0">
              <a:buNone/>
            </a:pPr>
            <a:r>
              <a:rPr lang="en-AU" sz="2400" dirty="0" smtClean="0"/>
              <a:t>You can look at our ethics approval form on </a:t>
            </a:r>
            <a:r>
              <a:rPr lang="en-AU" sz="2400" dirty="0" err="1" smtClean="0"/>
              <a:t>OpenLearning</a:t>
            </a:r>
            <a:endParaRPr lang="en-AU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7770" y="4588626"/>
            <a:ext cx="3239670" cy="215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3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30F5-0B2D-2E44-91CF-3EF8505B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11655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we (psychologists) collect data at </a:t>
            </a:r>
            <a:r>
              <a:rPr lang="en-US" b="1" dirty="0" err="1"/>
              <a:t>Unsw</a:t>
            </a:r>
            <a:r>
              <a:rPr lang="en-US" b="1" dirty="0"/>
              <a:t>?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4400" dirty="0"/>
              <a:t>     f</a:t>
            </a:r>
          </a:p>
          <a:p>
            <a:pPr marL="457200" indent="-457200">
              <a:buFont typeface="+mj-lt"/>
              <a:buAutoNum type="arabicPeriod"/>
            </a:pPr>
            <a:endParaRPr lang="en-US" sz="4400" dirty="0"/>
          </a:p>
          <a:p>
            <a:pPr marL="457200" indent="-457200">
              <a:buFont typeface="+mj-lt"/>
              <a:buAutoNum type="arabicPeriod"/>
            </a:pPr>
            <a:r>
              <a:rPr lang="en-US" sz="4400" dirty="0"/>
              <a:t>   </a:t>
            </a:r>
            <a:r>
              <a:rPr lang="en-US" sz="4400" dirty="0" err="1"/>
              <a:t>fd</a:t>
            </a:r>
            <a:endParaRPr lang="en-US" sz="44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684" y="2385392"/>
            <a:ext cx="4524375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684" y="3597304"/>
            <a:ext cx="27336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Sona</a:t>
            </a:r>
            <a:r>
              <a:rPr lang="en-US" b="1" dirty="0"/>
              <a:t> system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At many universities, psychology departments will use what’s called a </a:t>
            </a:r>
            <a:r>
              <a:rPr lang="en-US" sz="2400" dirty="0" err="1"/>
              <a:t>Sona</a:t>
            </a:r>
            <a:r>
              <a:rPr lang="en-US" sz="2400" dirty="0"/>
              <a:t> System</a:t>
            </a:r>
          </a:p>
          <a:p>
            <a:pPr marL="228600" lvl="1" indent="0">
              <a:buNone/>
            </a:pPr>
            <a:r>
              <a:rPr lang="en-US" sz="2400" dirty="0"/>
              <a:t>This is used for research purposes</a:t>
            </a:r>
          </a:p>
          <a:p>
            <a:pPr marL="228600" lvl="1" indent="0">
              <a:buNone/>
            </a:pPr>
            <a:r>
              <a:rPr lang="en-US" sz="2400" dirty="0"/>
              <a:t>Professors, students, and researchers can post ongoing experiments and students (usually in psychology courses) can sign up</a:t>
            </a:r>
          </a:p>
          <a:p>
            <a:pPr marL="228600" lvl="1" indent="0">
              <a:buNone/>
            </a:pPr>
            <a:r>
              <a:rPr lang="en-US" sz="2400" dirty="0"/>
              <a:t>Students will see information about the study and where to go on campus to complete the task</a:t>
            </a:r>
          </a:p>
          <a:p>
            <a:pPr marL="228600" lvl="1" indent="0">
              <a:buNone/>
            </a:pPr>
            <a:r>
              <a:rPr lang="en-US" sz="2400" dirty="0"/>
              <a:t>Students often get reimbursed in course credit (many psychology courses require students to complete a certain number of </a:t>
            </a:r>
            <a:r>
              <a:rPr lang="en-US" sz="2400" dirty="0" err="1"/>
              <a:t>Sona</a:t>
            </a:r>
            <a:r>
              <a:rPr lang="en-US" sz="2400" dirty="0"/>
              <a:t> Studies)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6844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147</TotalTime>
  <Words>621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</vt:lpstr>
      <vt:lpstr>Banded</vt:lpstr>
      <vt:lpstr>Pre-Registration &amp; mturk</vt:lpstr>
      <vt:lpstr>Pre-registration</vt:lpstr>
      <vt:lpstr>What is Pre-registration?</vt:lpstr>
      <vt:lpstr>Examples of pre-registration</vt:lpstr>
      <vt:lpstr>Ethics</vt:lpstr>
      <vt:lpstr>Ethics at unsw</vt:lpstr>
      <vt:lpstr>Data collection</vt:lpstr>
      <vt:lpstr>How do we (psychologists) collect data at Unsw?</vt:lpstr>
      <vt:lpstr>Sona system</vt:lpstr>
      <vt:lpstr>Sona system pros and cons</vt:lpstr>
      <vt:lpstr>Amazon Mechanical turk</vt:lpstr>
      <vt:lpstr>Mturk pros and cons</vt:lpstr>
      <vt:lpstr>How many participants do we need?</vt:lpstr>
      <vt:lpstr>Let’s collect some data!</vt:lpstr>
      <vt:lpstr>Pre-registration</vt:lpstr>
    </vt:vector>
  </TitlesOfParts>
  <Company>University of New South Wales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Pre-Registration</dc:title>
  <dc:creator>Jennifer Sloane</dc:creator>
  <cp:lastModifiedBy>Jennifer Sloane</cp:lastModifiedBy>
  <cp:revision>23</cp:revision>
  <dcterms:created xsi:type="dcterms:W3CDTF">2019-11-18T04:03:09Z</dcterms:created>
  <dcterms:modified xsi:type="dcterms:W3CDTF">2020-01-14T03:10:31Z</dcterms:modified>
</cp:coreProperties>
</file>