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notesMasterIdLst>
    <p:notesMasterId r:id="rId7"/>
  </p:notesMasterIdLst>
  <p:sldIdLst>
    <p:sldId id="256" r:id="rId2"/>
    <p:sldId id="265" r:id="rId3"/>
    <p:sldId id="263" r:id="rId4"/>
    <p:sldId id="267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5FDBB4-2DC4-9943-B1A7-A31C173B2519}" v="78" dt="2020-01-22T11:09:14.9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4" autoAdjust="0"/>
    <p:restoredTop sz="85382"/>
  </p:normalViewPr>
  <p:slideViewPr>
    <p:cSldViewPr snapToGrid="0">
      <p:cViewPr varScale="1">
        <p:scale>
          <a:sx n="77" d="100"/>
          <a:sy n="77" d="100"/>
        </p:scale>
        <p:origin x="1624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Sloane" userId="399886174982ac4e" providerId="LiveId" clId="{FD5FDBB4-2DC4-9943-B1A7-A31C173B2519}"/>
    <pc:docChg chg="custSel addSld delSld modSld sldOrd">
      <pc:chgData name="Jennifer Sloane" userId="399886174982ac4e" providerId="LiveId" clId="{FD5FDBB4-2DC4-9943-B1A7-A31C173B2519}" dt="2020-01-22T11:11:25.604" v="1126" actId="20577"/>
      <pc:docMkLst>
        <pc:docMk/>
      </pc:docMkLst>
      <pc:sldChg chg="modNotesTx">
        <pc:chgData name="Jennifer Sloane" userId="399886174982ac4e" providerId="LiveId" clId="{FD5FDBB4-2DC4-9943-B1A7-A31C173B2519}" dt="2020-01-22T11:11:25.604" v="1126" actId="20577"/>
        <pc:sldMkLst>
          <pc:docMk/>
          <pc:sldMk cId="3177833946" sldId="256"/>
        </pc:sldMkLst>
      </pc:sldChg>
      <pc:sldChg chg="del">
        <pc:chgData name="Jennifer Sloane" userId="399886174982ac4e" providerId="LiveId" clId="{FD5FDBB4-2DC4-9943-B1A7-A31C173B2519}" dt="2020-01-22T11:10:03.714" v="1030" actId="2696"/>
        <pc:sldMkLst>
          <pc:docMk/>
          <pc:sldMk cId="2270079813" sldId="260"/>
        </pc:sldMkLst>
      </pc:sldChg>
      <pc:sldChg chg="del">
        <pc:chgData name="Jennifer Sloane" userId="399886174982ac4e" providerId="LiveId" clId="{FD5FDBB4-2DC4-9943-B1A7-A31C173B2519}" dt="2020-01-22T11:10:05.728" v="1031" actId="2696"/>
        <pc:sldMkLst>
          <pc:docMk/>
          <pc:sldMk cId="1519107843" sldId="261"/>
        </pc:sldMkLst>
      </pc:sldChg>
      <pc:sldChg chg="modSp modAnim">
        <pc:chgData name="Jennifer Sloane" userId="399886174982ac4e" providerId="LiveId" clId="{FD5FDBB4-2DC4-9943-B1A7-A31C173B2519}" dt="2020-01-16T05:46:15.334" v="72" actId="20577"/>
        <pc:sldMkLst>
          <pc:docMk/>
          <pc:sldMk cId="344157713" sldId="263"/>
        </pc:sldMkLst>
        <pc:spChg chg="mod">
          <ac:chgData name="Jennifer Sloane" userId="399886174982ac4e" providerId="LiveId" clId="{FD5FDBB4-2DC4-9943-B1A7-A31C173B2519}" dt="2020-01-16T05:46:15.334" v="72" actId="20577"/>
          <ac:spMkLst>
            <pc:docMk/>
            <pc:sldMk cId="344157713" sldId="263"/>
            <ac:spMk id="3" creationId="{00000000-0000-0000-0000-000000000000}"/>
          </ac:spMkLst>
        </pc:spChg>
      </pc:sldChg>
      <pc:sldChg chg="del">
        <pc:chgData name="Jennifer Sloane" userId="399886174982ac4e" providerId="LiveId" clId="{FD5FDBB4-2DC4-9943-B1A7-A31C173B2519}" dt="2020-01-22T11:08:44.226" v="966" actId="2696"/>
        <pc:sldMkLst>
          <pc:docMk/>
          <pc:sldMk cId="1918563047" sldId="264"/>
        </pc:sldMkLst>
      </pc:sldChg>
      <pc:sldChg chg="modSp ord modAnim">
        <pc:chgData name="Jennifer Sloane" userId="399886174982ac4e" providerId="LiveId" clId="{FD5FDBB4-2DC4-9943-B1A7-A31C173B2519}" dt="2020-01-22T11:08:57.855" v="968" actId="20577"/>
        <pc:sldMkLst>
          <pc:docMk/>
          <pc:sldMk cId="1680476787" sldId="265"/>
        </pc:sldMkLst>
        <pc:spChg chg="mod">
          <ac:chgData name="Jennifer Sloane" userId="399886174982ac4e" providerId="LiveId" clId="{FD5FDBB4-2DC4-9943-B1A7-A31C173B2519}" dt="2020-01-22T11:08:57.855" v="968" actId="20577"/>
          <ac:spMkLst>
            <pc:docMk/>
            <pc:sldMk cId="1680476787" sldId="265"/>
            <ac:spMk id="3" creationId="{00000000-0000-0000-0000-000000000000}"/>
          </ac:spMkLst>
        </pc:spChg>
      </pc:sldChg>
      <pc:sldChg chg="del">
        <pc:chgData name="Jennifer Sloane" userId="399886174982ac4e" providerId="LiveId" clId="{FD5FDBB4-2DC4-9943-B1A7-A31C173B2519}" dt="2020-01-22T11:10:08.732" v="1032" actId="2696"/>
        <pc:sldMkLst>
          <pc:docMk/>
          <pc:sldMk cId="616051126" sldId="266"/>
        </pc:sldMkLst>
      </pc:sldChg>
      <pc:sldChg chg="addSp modSp add modAnim">
        <pc:chgData name="Jennifer Sloane" userId="399886174982ac4e" providerId="LiveId" clId="{FD5FDBB4-2DC4-9943-B1A7-A31C173B2519}" dt="2020-01-22T11:10:43.666" v="1043" actId="1076"/>
        <pc:sldMkLst>
          <pc:docMk/>
          <pc:sldMk cId="3483002308" sldId="267"/>
        </pc:sldMkLst>
        <pc:spChg chg="mod">
          <ac:chgData name="Jennifer Sloane" userId="399886174982ac4e" providerId="LiveId" clId="{FD5FDBB4-2DC4-9943-B1A7-A31C173B2519}" dt="2020-01-22T11:02:30.351" v="94" actId="20577"/>
          <ac:spMkLst>
            <pc:docMk/>
            <pc:sldMk cId="3483002308" sldId="267"/>
            <ac:spMk id="2" creationId="{0F14F40E-7A96-3542-8110-EFC01D213BC4}"/>
          </ac:spMkLst>
        </pc:spChg>
        <pc:spChg chg="mod">
          <ac:chgData name="Jennifer Sloane" userId="399886174982ac4e" providerId="LiveId" clId="{FD5FDBB4-2DC4-9943-B1A7-A31C173B2519}" dt="2020-01-22T11:10:43.666" v="1043" actId="1076"/>
          <ac:spMkLst>
            <pc:docMk/>
            <pc:sldMk cId="3483002308" sldId="267"/>
            <ac:spMk id="3" creationId="{C1E54810-29A2-1E46-96C8-F9A6DFD8EE8D}"/>
          </ac:spMkLst>
        </pc:spChg>
        <pc:spChg chg="add mod">
          <ac:chgData name="Jennifer Sloane" userId="399886174982ac4e" providerId="LiveId" clId="{FD5FDBB4-2DC4-9943-B1A7-A31C173B2519}" dt="2020-01-22T11:09:18.605" v="970" actId="1076"/>
          <ac:spMkLst>
            <pc:docMk/>
            <pc:sldMk cId="3483002308" sldId="267"/>
            <ac:spMk id="4" creationId="{46EA9212-959A-874D-9BBB-7C471EC71602}"/>
          </ac:spMkLst>
        </pc:spChg>
      </pc:sldChg>
    </pc:docChg>
  </pc:docChgLst>
  <pc:docChgLst>
    <pc:chgData name="Jennifer Sloane" userId="399886174982ac4e" providerId="LiveId" clId="{4D69FAD5-4295-D341-8230-15D8B28F120E}"/>
    <pc:docChg chg="custSel addSld delSld modSld">
      <pc:chgData name="Jennifer Sloane" userId="399886174982ac4e" providerId="LiveId" clId="{4D69FAD5-4295-D341-8230-15D8B28F120E}" dt="2019-12-27T08:21:39.506" v="40"/>
      <pc:docMkLst>
        <pc:docMk/>
      </pc:docMkLst>
      <pc:sldChg chg="modSp">
        <pc:chgData name="Jennifer Sloane" userId="399886174982ac4e" providerId="LiveId" clId="{4D69FAD5-4295-D341-8230-15D8B28F120E}" dt="2019-12-27T08:11:18.356" v="4" actId="27636"/>
        <pc:sldMkLst>
          <pc:docMk/>
          <pc:sldMk cId="1705888017" sldId="287"/>
        </pc:sldMkLst>
        <pc:spChg chg="mod">
          <ac:chgData name="Jennifer Sloane" userId="399886174982ac4e" providerId="LiveId" clId="{4D69FAD5-4295-D341-8230-15D8B28F120E}" dt="2019-12-27T08:11:18.356" v="4" actId="27636"/>
          <ac:spMkLst>
            <pc:docMk/>
            <pc:sldMk cId="1705888017" sldId="287"/>
            <ac:spMk id="7" creationId="{51E55A28-403A-A047-8D58-2028BF324AEB}"/>
          </ac:spMkLst>
        </pc:spChg>
      </pc:sldChg>
      <pc:sldChg chg="modSp modAnim">
        <pc:chgData name="Jennifer Sloane" userId="399886174982ac4e" providerId="LiveId" clId="{4D69FAD5-4295-D341-8230-15D8B28F120E}" dt="2019-12-27T08:19:43.200" v="37" actId="20577"/>
        <pc:sldMkLst>
          <pc:docMk/>
          <pc:sldMk cId="1357979563" sldId="290"/>
        </pc:sldMkLst>
        <pc:spChg chg="mod">
          <ac:chgData name="Jennifer Sloane" userId="399886174982ac4e" providerId="LiveId" clId="{4D69FAD5-4295-D341-8230-15D8B28F120E}" dt="2019-12-27T08:19:43.200" v="37" actId="20577"/>
          <ac:spMkLst>
            <pc:docMk/>
            <pc:sldMk cId="1357979563" sldId="290"/>
            <ac:spMk id="3" creationId="{9E19DEA1-9ABC-D84A-B4FF-EC531AE474AA}"/>
          </ac:spMkLst>
        </pc:spChg>
      </pc:sldChg>
      <pc:sldChg chg="modSp mod modTransition modShow">
        <pc:chgData name="Jennifer Sloane" userId="399886174982ac4e" providerId="LiveId" clId="{4D69FAD5-4295-D341-8230-15D8B28F120E}" dt="2019-12-27T08:11:18.282" v="3" actId="27636"/>
        <pc:sldMkLst>
          <pc:docMk/>
          <pc:sldMk cId="2689526829" sldId="291"/>
        </pc:sldMkLst>
        <pc:spChg chg="mod">
          <ac:chgData name="Jennifer Sloane" userId="399886174982ac4e" providerId="LiveId" clId="{4D69FAD5-4295-D341-8230-15D8B28F120E}" dt="2019-12-27T08:11:18.282" v="3" actId="27636"/>
          <ac:spMkLst>
            <pc:docMk/>
            <pc:sldMk cId="2689526829" sldId="291"/>
            <ac:spMk id="3" creationId="{9E19DEA1-9ABC-D84A-B4FF-EC531AE474AA}"/>
          </ac:spMkLst>
        </pc:spChg>
      </pc:sldChg>
      <pc:sldChg chg="mod modTransition modShow">
        <pc:chgData name="Jennifer Sloane" userId="399886174982ac4e" providerId="LiveId" clId="{4D69FAD5-4295-D341-8230-15D8B28F120E}" dt="2019-12-27T08:04:16.494" v="1"/>
        <pc:sldMkLst>
          <pc:docMk/>
          <pc:sldMk cId="3598572796" sldId="292"/>
        </pc:sldMkLst>
      </pc:sldChg>
      <pc:sldChg chg="mod modTransition modShow">
        <pc:chgData name="Jennifer Sloane" userId="399886174982ac4e" providerId="LiveId" clId="{4D69FAD5-4295-D341-8230-15D8B28F120E}" dt="2019-12-27T08:04:16.494" v="1"/>
        <pc:sldMkLst>
          <pc:docMk/>
          <pc:sldMk cId="287524951" sldId="293"/>
        </pc:sldMkLst>
      </pc:sldChg>
      <pc:sldChg chg="mod modTransition modShow">
        <pc:chgData name="Jennifer Sloane" userId="399886174982ac4e" providerId="LiveId" clId="{4D69FAD5-4295-D341-8230-15D8B28F120E}" dt="2019-12-27T08:04:16.494" v="1"/>
        <pc:sldMkLst>
          <pc:docMk/>
          <pc:sldMk cId="2668246018" sldId="294"/>
        </pc:sldMkLst>
      </pc:sldChg>
      <pc:sldChg chg="add">
        <pc:chgData name="Jennifer Sloane" userId="399886174982ac4e" providerId="LiveId" clId="{4D69FAD5-4295-D341-8230-15D8B28F120E}" dt="2019-12-27T08:11:18.162" v="2"/>
        <pc:sldMkLst>
          <pc:docMk/>
          <pc:sldMk cId="2475232457" sldId="295"/>
        </pc:sldMkLst>
      </pc:sldChg>
      <pc:sldChg chg="add">
        <pc:chgData name="Jennifer Sloane" userId="399886174982ac4e" providerId="LiveId" clId="{4D69FAD5-4295-D341-8230-15D8B28F120E}" dt="2019-12-27T08:11:18.162" v="2"/>
        <pc:sldMkLst>
          <pc:docMk/>
          <pc:sldMk cId="4128302095" sldId="296"/>
        </pc:sldMkLst>
      </pc:sldChg>
      <pc:sldChg chg="add">
        <pc:chgData name="Jennifer Sloane" userId="399886174982ac4e" providerId="LiveId" clId="{4D69FAD5-4295-D341-8230-15D8B28F120E}" dt="2019-12-27T08:11:18.162" v="2"/>
        <pc:sldMkLst>
          <pc:docMk/>
          <pc:sldMk cId="672184238" sldId="300"/>
        </pc:sldMkLst>
      </pc:sldChg>
      <pc:sldChg chg="add modAnim">
        <pc:chgData name="Jennifer Sloane" userId="399886174982ac4e" providerId="LiveId" clId="{4D69FAD5-4295-D341-8230-15D8B28F120E}" dt="2019-12-27T08:21:39.506" v="40"/>
        <pc:sldMkLst>
          <pc:docMk/>
          <pc:sldMk cId="2942754347" sldId="301"/>
        </pc:sldMkLst>
      </pc:sldChg>
      <pc:sldChg chg="add">
        <pc:chgData name="Jennifer Sloane" userId="399886174982ac4e" providerId="LiveId" clId="{4D69FAD5-4295-D341-8230-15D8B28F120E}" dt="2019-12-27T08:11:18.162" v="2"/>
        <pc:sldMkLst>
          <pc:docMk/>
          <pc:sldMk cId="2950697937" sldId="302"/>
        </pc:sldMkLst>
      </pc:sldChg>
      <pc:sldChg chg="add">
        <pc:chgData name="Jennifer Sloane" userId="399886174982ac4e" providerId="LiveId" clId="{4D69FAD5-4295-D341-8230-15D8B28F120E}" dt="2019-12-27T08:11:18.162" v="2"/>
        <pc:sldMkLst>
          <pc:docMk/>
          <pc:sldMk cId="2768831110" sldId="303"/>
        </pc:sldMkLst>
      </pc:sldChg>
      <pc:sldChg chg="add">
        <pc:chgData name="Jennifer Sloane" userId="399886174982ac4e" providerId="LiveId" clId="{4D69FAD5-4295-D341-8230-15D8B28F120E}" dt="2019-12-27T08:11:18.162" v="2"/>
        <pc:sldMkLst>
          <pc:docMk/>
          <pc:sldMk cId="1600554792" sldId="304"/>
        </pc:sldMkLst>
      </pc:sldChg>
      <pc:sldChg chg="add">
        <pc:chgData name="Jennifer Sloane" userId="399886174982ac4e" providerId="LiveId" clId="{4D69FAD5-4295-D341-8230-15D8B28F120E}" dt="2019-12-27T08:11:18.162" v="2"/>
        <pc:sldMkLst>
          <pc:docMk/>
          <pc:sldMk cId="847403282" sldId="305"/>
        </pc:sldMkLst>
      </pc:sldChg>
      <pc:sldChg chg="addSp modSp add">
        <pc:chgData name="Jennifer Sloane" userId="399886174982ac4e" providerId="LiveId" clId="{4D69FAD5-4295-D341-8230-15D8B28F120E}" dt="2019-12-27T08:17:57.079" v="30" actId="13822"/>
        <pc:sldMkLst>
          <pc:docMk/>
          <pc:sldMk cId="3350327639" sldId="307"/>
        </pc:sldMkLst>
        <pc:spChg chg="add mod">
          <ac:chgData name="Jennifer Sloane" userId="399886174982ac4e" providerId="LiveId" clId="{4D69FAD5-4295-D341-8230-15D8B28F120E}" dt="2019-12-27T08:17:57.079" v="30" actId="13822"/>
          <ac:spMkLst>
            <pc:docMk/>
            <pc:sldMk cId="3350327639" sldId="307"/>
            <ac:spMk id="2" creationId="{22A417DF-37D5-0E4B-A042-880AA8C921B5}"/>
          </ac:spMkLst>
        </pc:spChg>
      </pc:sldChg>
    </pc:docChg>
  </pc:docChgLst>
  <pc:docChgLst>
    <pc:chgData name="Jennifer Sloane" userId="399886174982ac4e" providerId="LiveId" clId="{3AFBFB7D-5C6D-4742-B464-C43690D9E768}"/>
    <pc:docChg chg="modSld">
      <pc:chgData name="Jennifer Sloane" userId="399886174982ac4e" providerId="LiveId" clId="{3AFBFB7D-5C6D-4742-B464-C43690D9E768}" dt="2019-12-29T00:06:22.630" v="22"/>
      <pc:docMkLst>
        <pc:docMk/>
      </pc:docMkLst>
      <pc:sldChg chg="modSp">
        <pc:chgData name="Jennifer Sloane" userId="399886174982ac4e" providerId="LiveId" clId="{3AFBFB7D-5C6D-4742-B464-C43690D9E768}" dt="2019-12-28T23:55:42.759" v="11" actId="20577"/>
        <pc:sldMkLst>
          <pc:docMk/>
          <pc:sldMk cId="3177833946" sldId="256"/>
        </pc:sldMkLst>
        <pc:spChg chg="mod">
          <ac:chgData name="Jennifer Sloane" userId="399886174982ac4e" providerId="LiveId" clId="{3AFBFB7D-5C6D-4742-B464-C43690D9E768}" dt="2019-12-28T23:55:42.759" v="11" actId="20577"/>
          <ac:spMkLst>
            <pc:docMk/>
            <pc:sldMk cId="3177833946" sldId="256"/>
            <ac:spMk id="3" creationId="{00000000-0000-0000-0000-000000000000}"/>
          </ac:spMkLst>
        </pc:spChg>
      </pc:sldChg>
      <pc:sldChg chg="modSp">
        <pc:chgData name="Jennifer Sloane" userId="399886174982ac4e" providerId="LiveId" clId="{3AFBFB7D-5C6D-4742-B464-C43690D9E768}" dt="2019-12-29T00:02:15.432" v="12" actId="12"/>
        <pc:sldMkLst>
          <pc:docMk/>
          <pc:sldMk cId="2518121713" sldId="260"/>
        </pc:sldMkLst>
        <pc:spChg chg="mod">
          <ac:chgData name="Jennifer Sloane" userId="399886174982ac4e" providerId="LiveId" clId="{3AFBFB7D-5C6D-4742-B464-C43690D9E768}" dt="2019-12-29T00:02:15.432" v="12" actId="12"/>
          <ac:spMkLst>
            <pc:docMk/>
            <pc:sldMk cId="2518121713" sldId="260"/>
            <ac:spMk id="3" creationId="{00000000-0000-0000-0000-000000000000}"/>
          </ac:spMkLst>
        </pc:spChg>
      </pc:sldChg>
      <pc:sldChg chg="modSp">
        <pc:chgData name="Jennifer Sloane" userId="399886174982ac4e" providerId="LiveId" clId="{3AFBFB7D-5C6D-4742-B464-C43690D9E768}" dt="2019-12-29T00:06:07.220" v="16" actId="113"/>
        <pc:sldMkLst>
          <pc:docMk/>
          <pc:sldMk cId="2475232457" sldId="295"/>
        </pc:sldMkLst>
        <pc:spChg chg="mod">
          <ac:chgData name="Jennifer Sloane" userId="399886174982ac4e" providerId="LiveId" clId="{3AFBFB7D-5C6D-4742-B464-C43690D9E768}" dt="2019-12-29T00:06:07.220" v="16" actId="113"/>
          <ac:spMkLst>
            <pc:docMk/>
            <pc:sldMk cId="2475232457" sldId="295"/>
            <ac:spMk id="2" creationId="{00000000-0000-0000-0000-000000000000}"/>
          </ac:spMkLst>
        </pc:spChg>
      </pc:sldChg>
      <pc:sldChg chg="modSp">
        <pc:chgData name="Jennifer Sloane" userId="399886174982ac4e" providerId="LiveId" clId="{3AFBFB7D-5C6D-4742-B464-C43690D9E768}" dt="2019-12-29T00:06:12.772" v="18" actId="113"/>
        <pc:sldMkLst>
          <pc:docMk/>
          <pc:sldMk cId="4128302095" sldId="296"/>
        </pc:sldMkLst>
        <pc:spChg chg="mod">
          <ac:chgData name="Jennifer Sloane" userId="399886174982ac4e" providerId="LiveId" clId="{3AFBFB7D-5C6D-4742-B464-C43690D9E768}" dt="2019-12-29T00:06:12.772" v="18" actId="113"/>
          <ac:spMkLst>
            <pc:docMk/>
            <pc:sldMk cId="4128302095" sldId="296"/>
            <ac:spMk id="2" creationId="{00000000-0000-0000-0000-000000000000}"/>
          </ac:spMkLst>
        </pc:spChg>
      </pc:sldChg>
      <pc:sldChg chg="addSp delSp modSp">
        <pc:chgData name="Jennifer Sloane" userId="399886174982ac4e" providerId="LiveId" clId="{3AFBFB7D-5C6D-4742-B464-C43690D9E768}" dt="2019-12-29T00:06:22.630" v="22"/>
        <pc:sldMkLst>
          <pc:docMk/>
          <pc:sldMk cId="672184238" sldId="300"/>
        </pc:sldMkLst>
        <pc:spChg chg="mod">
          <ac:chgData name="Jennifer Sloane" userId="399886174982ac4e" providerId="LiveId" clId="{3AFBFB7D-5C6D-4742-B464-C43690D9E768}" dt="2019-12-29T00:06:20.741" v="20" actId="113"/>
          <ac:spMkLst>
            <pc:docMk/>
            <pc:sldMk cId="672184238" sldId="300"/>
            <ac:spMk id="2" creationId="{00000000-0000-0000-0000-000000000000}"/>
          </ac:spMkLst>
        </pc:spChg>
        <pc:spChg chg="add del mod">
          <ac:chgData name="Jennifer Sloane" userId="399886174982ac4e" providerId="LiveId" clId="{3AFBFB7D-5C6D-4742-B464-C43690D9E768}" dt="2019-12-29T00:06:22.630" v="22"/>
          <ac:spMkLst>
            <pc:docMk/>
            <pc:sldMk cId="672184238" sldId="300"/>
            <ac:spMk id="4" creationId="{92E6B866-09FD-CD4E-BDE2-52253B6C1564}"/>
          </ac:spMkLst>
        </pc:spChg>
      </pc:sldChg>
      <pc:sldChg chg="modSp">
        <pc:chgData name="Jennifer Sloane" userId="399886174982ac4e" providerId="LiveId" clId="{3AFBFB7D-5C6D-4742-B464-C43690D9E768}" dt="2019-12-29T00:04:34.015" v="15" actId="1076"/>
        <pc:sldMkLst>
          <pc:docMk/>
          <pc:sldMk cId="3350327639" sldId="307"/>
        </pc:sldMkLst>
        <pc:spChg chg="mod">
          <ac:chgData name="Jennifer Sloane" userId="399886174982ac4e" providerId="LiveId" clId="{3AFBFB7D-5C6D-4742-B464-C43690D9E768}" dt="2019-12-29T00:04:34.015" v="15" actId="1076"/>
          <ac:spMkLst>
            <pc:docMk/>
            <pc:sldMk cId="3350327639" sldId="307"/>
            <ac:spMk id="2" creationId="{22A417DF-37D5-0E4B-A042-880AA8C921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A3DCF-17E9-BF41-BACF-4824007EAF66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FAB60-87CE-924C-9813-C0CD25EC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7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to exclude participants who did not complete </a:t>
            </a:r>
            <a:r>
              <a:rPr lang="en-US"/>
              <a:t>entire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FAB60-87CE-924C-9813-C0CD25EC14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43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7F5D4-203B-F54C-9597-EB005034AA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49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9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7C6F52A-A82B-47A2-A83A-8C4C91F2D59F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8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6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61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6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88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1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7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4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6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9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analysis</a:t>
            </a:r>
            <a:endParaRPr lang="en-A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Summer School UNSW 2019: Research Labs 5 &amp;6</a:t>
            </a:r>
          </a:p>
          <a:p>
            <a:r>
              <a:rPr lang="en-US" dirty="0"/>
              <a:t>Jennifer Sloane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783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Your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147867"/>
            <a:ext cx="6190102" cy="4206240"/>
          </a:xfrm>
        </p:spPr>
        <p:txBody>
          <a:bodyPr>
            <a:normAutofit/>
          </a:bodyPr>
          <a:lstStyle/>
          <a:p>
            <a:r>
              <a:rPr lang="en-US" sz="2400" dirty="0"/>
              <a:t>I’ve gone through and created mini datasets for each of you, with the specific variables you need for your hypotheses</a:t>
            </a:r>
          </a:p>
          <a:p>
            <a:r>
              <a:rPr lang="en-US" sz="2400" dirty="0"/>
              <a:t>You can find your dataset (a csv file) on </a:t>
            </a:r>
            <a:r>
              <a:rPr lang="en-US" sz="2400" dirty="0" err="1"/>
              <a:t>OpenLearning</a:t>
            </a:r>
            <a:r>
              <a:rPr lang="en-US" sz="2400" dirty="0"/>
              <a:t> in Research Labs 5 &amp; 6</a:t>
            </a:r>
          </a:p>
          <a:p>
            <a:r>
              <a:rPr lang="en-US" sz="2400" dirty="0"/>
              <a:t>Download your dataset and open it in </a:t>
            </a:r>
            <a:r>
              <a:rPr lang="en-US" sz="2400" dirty="0" err="1"/>
              <a:t>Jamovi</a:t>
            </a:r>
            <a:endParaRPr lang="en-US" sz="2400" dirty="0"/>
          </a:p>
          <a:p>
            <a:endParaRPr lang="en-AU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381" y="2507791"/>
            <a:ext cx="42862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7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analysis: things to think about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Do you still need to reverse code </a:t>
            </a:r>
            <a:r>
              <a:rPr lang="en-US" sz="2400"/>
              <a:t>any items?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 do you want to visualize your data to help you understand it?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statistical test(s) do you want to do to support or reject your primary hypothesis?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4415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F40E-7A96-3542-8110-EFC01D213B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84163"/>
            <a:ext cx="9783763" cy="1508125"/>
          </a:xfrm>
        </p:spPr>
        <p:txBody>
          <a:bodyPr/>
          <a:lstStyle/>
          <a:p>
            <a:r>
              <a:rPr lang="en-US" dirty="0"/>
              <a:t>Things to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54810-29A2-1E46-96C8-F9A6DFD8EE8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5760" y="284163"/>
            <a:ext cx="11826240" cy="657383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Look over your new TIDY data (on </a:t>
            </a:r>
            <a:r>
              <a:rPr lang="en-US" dirty="0" err="1"/>
              <a:t>OpenLearning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Should be 1 or 2 rows of data per participant</a:t>
            </a:r>
          </a:p>
          <a:p>
            <a:pPr lvl="1"/>
            <a:r>
              <a:rPr lang="en-US" dirty="0"/>
              <a:t>If you have multiple rows per participant…why?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down what each column of your data means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that means are correct by doing some manual calculations with specific participants (PID215 and PID2158 – posted on </a:t>
            </a:r>
            <a:r>
              <a:rPr lang="en-US" dirty="0" err="1"/>
              <a:t>OpenLearning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excel, try to get high/low column of data yourself (make sure to note if you do &gt; or &gt;= 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Draw a sketch of a graph you want to create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one statistical test you would like to do (T-Test?)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dirty="0" err="1"/>
              <a:t>Jamovi</a:t>
            </a:r>
            <a:r>
              <a:rPr lang="en-US" dirty="0"/>
              <a:t>, look at the descriptive statistics </a:t>
            </a:r>
          </a:p>
          <a:p>
            <a:pPr lvl="1"/>
            <a:r>
              <a:rPr lang="en-US" dirty="0"/>
              <a:t>Example: means of correct responses or means of RT (check out boxplots!)</a:t>
            </a:r>
          </a:p>
          <a:p>
            <a:pPr lvl="1"/>
            <a:r>
              <a:rPr lang="en-US" dirty="0"/>
              <a:t>Explore the “Split by” option (hint: using the high/low variable)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dirty="0" err="1"/>
              <a:t>Jamovi</a:t>
            </a:r>
            <a:r>
              <a:rPr lang="en-US" dirty="0"/>
              <a:t>, look at inferential statistics</a:t>
            </a:r>
          </a:p>
          <a:p>
            <a:pPr lvl="1"/>
            <a:r>
              <a:rPr lang="en-US" dirty="0"/>
              <a:t>Correlation Matrix</a:t>
            </a:r>
          </a:p>
          <a:p>
            <a:pPr lvl="1"/>
            <a:r>
              <a:rPr lang="en-US" dirty="0"/>
              <a:t>T-Tests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EA9212-959A-874D-9BBB-7C471EC71602}"/>
              </a:ext>
            </a:extLst>
          </p:cNvPr>
          <p:cNvSpPr txBox="1"/>
          <p:nvPr/>
        </p:nvSpPr>
        <p:spPr>
          <a:xfrm>
            <a:off x="5539763" y="6293204"/>
            <a:ext cx="651753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Remember: correlation does not equal causation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48300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plan: other things to think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29692"/>
            <a:ext cx="8042276" cy="505099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Missing data?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Uncertainty?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Confounding or extraneous variables?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540" y="2029692"/>
            <a:ext cx="3113526" cy="2064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171" y="4330851"/>
            <a:ext cx="3102245" cy="206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9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982</TotalTime>
  <Words>314</Words>
  <Application>Microsoft Macintosh PowerPoint</Application>
  <PresentationFormat>Widescreen</PresentationFormat>
  <Paragraphs>36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Corbel</vt:lpstr>
      <vt:lpstr>Wingdings</vt:lpstr>
      <vt:lpstr>Banded</vt:lpstr>
      <vt:lpstr>Data analysis</vt:lpstr>
      <vt:lpstr>Your data</vt:lpstr>
      <vt:lpstr>Data analysis: things to think about</vt:lpstr>
      <vt:lpstr>Things to do:</vt:lpstr>
      <vt:lpstr>Data analysis plan: other things to think about</vt:lpstr>
    </vt:vector>
  </TitlesOfParts>
  <Company>University of New South Wales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Pre-Registration</dc:title>
  <dc:creator>Jennifer Sloane</dc:creator>
  <cp:lastModifiedBy>Jennifer Sloane</cp:lastModifiedBy>
  <cp:revision>92</cp:revision>
  <dcterms:created xsi:type="dcterms:W3CDTF">2019-11-18T04:03:09Z</dcterms:created>
  <dcterms:modified xsi:type="dcterms:W3CDTF">2020-01-22T11:11:25Z</dcterms:modified>
</cp:coreProperties>
</file>