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8" r:id="rId1"/>
  </p:sldMasterIdLst>
  <p:notesMasterIdLst>
    <p:notesMasterId r:id="rId21"/>
  </p:notesMasterIdLst>
  <p:sldIdLst>
    <p:sldId id="256" r:id="rId2"/>
    <p:sldId id="284" r:id="rId3"/>
    <p:sldId id="285" r:id="rId4"/>
    <p:sldId id="259" r:id="rId5"/>
    <p:sldId id="260" r:id="rId6"/>
    <p:sldId id="261" r:id="rId7"/>
    <p:sldId id="279" r:id="rId8"/>
    <p:sldId id="273" r:id="rId9"/>
    <p:sldId id="272" r:id="rId10"/>
    <p:sldId id="262" r:id="rId11"/>
    <p:sldId id="265" r:id="rId12"/>
    <p:sldId id="268" r:id="rId13"/>
    <p:sldId id="269" r:id="rId14"/>
    <p:sldId id="270" r:id="rId15"/>
    <p:sldId id="266" r:id="rId16"/>
    <p:sldId id="264" r:id="rId17"/>
    <p:sldId id="267" r:id="rId18"/>
    <p:sldId id="271" r:id="rId19"/>
    <p:sldId id="28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EBAC6D-22F1-9945-94E5-1968E8665375}" v="53" dt="2020-01-15T04:23:41.261"/>
    <p1510:client id="{31779FF1-A434-C347-B25D-A887775FFFB0}" v="48" dt="2020-01-15T04:38:38.9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41" autoAdjust="0"/>
    <p:restoredTop sz="94660"/>
  </p:normalViewPr>
  <p:slideViewPr>
    <p:cSldViewPr snapToGrid="0">
      <p:cViewPr varScale="1">
        <p:scale>
          <a:sx n="71" d="100"/>
          <a:sy n="71" d="100"/>
        </p:scale>
        <p:origin x="168" y="6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ifer Sloane" userId="399886174982ac4e" providerId="LiveId" clId="{31779FF1-A434-C347-B25D-A887775FFFB0}"/>
    <pc:docChg chg="custSel modSld">
      <pc:chgData name="Jennifer Sloane" userId="399886174982ac4e" providerId="LiveId" clId="{31779FF1-A434-C347-B25D-A887775FFFB0}" dt="2020-01-15T04:38:55.888" v="167" actId="478"/>
      <pc:docMkLst>
        <pc:docMk/>
      </pc:docMkLst>
      <pc:sldChg chg="addSp delSp modSp">
        <pc:chgData name="Jennifer Sloane" userId="399886174982ac4e" providerId="LiveId" clId="{31779FF1-A434-C347-B25D-A887775FFFB0}" dt="2020-01-15T04:32:25.519" v="126" actId="20577"/>
        <pc:sldMkLst>
          <pc:docMk/>
          <pc:sldMk cId="3877085594" sldId="260"/>
        </pc:sldMkLst>
        <pc:spChg chg="del">
          <ac:chgData name="Jennifer Sloane" userId="399886174982ac4e" providerId="LiveId" clId="{31779FF1-A434-C347-B25D-A887775FFFB0}" dt="2020-01-15T04:25:15.394" v="5" actId="478"/>
          <ac:spMkLst>
            <pc:docMk/>
            <pc:sldMk cId="3877085594" sldId="260"/>
            <ac:spMk id="2" creationId="{89D4FFC8-0BC2-B047-8ABE-A0D674E5A8DA}"/>
          </ac:spMkLst>
        </pc:spChg>
        <pc:spChg chg="mod">
          <ac:chgData name="Jennifer Sloane" userId="399886174982ac4e" providerId="LiveId" clId="{31779FF1-A434-C347-B25D-A887775FFFB0}" dt="2020-01-15T04:32:25.519" v="126" actId="20577"/>
          <ac:spMkLst>
            <pc:docMk/>
            <pc:sldMk cId="3877085594" sldId="260"/>
            <ac:spMk id="3" creationId="{1D40FED9-A6A2-B348-A806-3A93FE5E52FD}"/>
          </ac:spMkLst>
        </pc:spChg>
        <pc:spChg chg="add del mod">
          <ac:chgData name="Jennifer Sloane" userId="399886174982ac4e" providerId="LiveId" clId="{31779FF1-A434-C347-B25D-A887775FFFB0}" dt="2020-01-15T04:25:18.098" v="7" actId="478"/>
          <ac:spMkLst>
            <pc:docMk/>
            <pc:sldMk cId="3877085594" sldId="260"/>
            <ac:spMk id="7" creationId="{0E467A0F-DEC4-C74F-A88C-81468F13652A}"/>
          </ac:spMkLst>
        </pc:spChg>
        <pc:spChg chg="add del mod">
          <ac:chgData name="Jennifer Sloane" userId="399886174982ac4e" providerId="LiveId" clId="{31779FF1-A434-C347-B25D-A887775FFFB0}" dt="2020-01-15T04:25:36.286" v="11" actId="478"/>
          <ac:spMkLst>
            <pc:docMk/>
            <pc:sldMk cId="3877085594" sldId="260"/>
            <ac:spMk id="8" creationId="{802F389B-E578-D544-B891-BCD9F8DC1A0D}"/>
          </ac:spMkLst>
        </pc:spChg>
        <pc:spChg chg="add mod">
          <ac:chgData name="Jennifer Sloane" userId="399886174982ac4e" providerId="LiveId" clId="{31779FF1-A434-C347-B25D-A887775FFFB0}" dt="2020-01-15T04:25:38.786" v="13" actId="20577"/>
          <ac:spMkLst>
            <pc:docMk/>
            <pc:sldMk cId="3877085594" sldId="260"/>
            <ac:spMk id="9" creationId="{F49DC56D-1B1E-D645-B775-AD1D5503828F}"/>
          </ac:spMkLst>
        </pc:spChg>
      </pc:sldChg>
      <pc:sldChg chg="addSp delSp modSp">
        <pc:chgData name="Jennifer Sloane" userId="399886174982ac4e" providerId="LiveId" clId="{31779FF1-A434-C347-B25D-A887775FFFB0}" dt="2020-01-15T04:25:56.146" v="17"/>
        <pc:sldMkLst>
          <pc:docMk/>
          <pc:sldMk cId="4294544211" sldId="261"/>
        </pc:sldMkLst>
        <pc:spChg chg="del">
          <ac:chgData name="Jennifer Sloane" userId="399886174982ac4e" providerId="LiveId" clId="{31779FF1-A434-C347-B25D-A887775FFFB0}" dt="2020-01-15T04:25:07.233" v="0" actId="478"/>
          <ac:spMkLst>
            <pc:docMk/>
            <pc:sldMk cId="4294544211" sldId="261"/>
            <ac:spMk id="2" creationId="{89D4FFC8-0BC2-B047-8ABE-A0D674E5A8DA}"/>
          </ac:spMkLst>
        </pc:spChg>
        <pc:spChg chg="add del mod">
          <ac:chgData name="Jennifer Sloane" userId="399886174982ac4e" providerId="LiveId" clId="{31779FF1-A434-C347-B25D-A887775FFFB0}" dt="2020-01-15T04:25:09.398" v="2" actId="478"/>
          <ac:spMkLst>
            <pc:docMk/>
            <pc:sldMk cId="4294544211" sldId="261"/>
            <ac:spMk id="5" creationId="{A204FA54-DCB7-2D43-94E2-66244935746E}"/>
          </ac:spMkLst>
        </pc:spChg>
        <pc:spChg chg="add del mod">
          <ac:chgData name="Jennifer Sloane" userId="399886174982ac4e" providerId="LiveId" clId="{31779FF1-A434-C347-B25D-A887775FFFB0}" dt="2020-01-15T04:25:54.775" v="16" actId="478"/>
          <ac:spMkLst>
            <pc:docMk/>
            <pc:sldMk cId="4294544211" sldId="261"/>
            <ac:spMk id="6" creationId="{9399190A-D702-4544-8583-C3348C44C968}"/>
          </ac:spMkLst>
        </pc:spChg>
        <pc:spChg chg="add mod">
          <ac:chgData name="Jennifer Sloane" userId="399886174982ac4e" providerId="LiveId" clId="{31779FF1-A434-C347-B25D-A887775FFFB0}" dt="2020-01-15T04:25:56.146" v="17"/>
          <ac:spMkLst>
            <pc:docMk/>
            <pc:sldMk cId="4294544211" sldId="261"/>
            <ac:spMk id="7" creationId="{588EFD89-685C-4044-B1B9-070502DC709D}"/>
          </ac:spMkLst>
        </pc:spChg>
      </pc:sldChg>
      <pc:sldChg chg="addSp delSp modSp">
        <pc:chgData name="Jennifer Sloane" userId="399886174982ac4e" providerId="LiveId" clId="{31779FF1-A434-C347-B25D-A887775FFFB0}" dt="2020-01-15T04:33:02.632" v="143" actId="207"/>
        <pc:sldMkLst>
          <pc:docMk/>
          <pc:sldMk cId="4089638464" sldId="262"/>
        </pc:sldMkLst>
        <pc:spChg chg="mod">
          <ac:chgData name="Jennifer Sloane" userId="399886174982ac4e" providerId="LiveId" clId="{31779FF1-A434-C347-B25D-A887775FFFB0}" dt="2020-01-15T04:33:02.632" v="143" actId="207"/>
          <ac:spMkLst>
            <pc:docMk/>
            <pc:sldMk cId="4089638464" sldId="262"/>
            <ac:spMk id="3" creationId="{1D40FED9-A6A2-B348-A806-3A93FE5E52FD}"/>
          </ac:spMkLst>
        </pc:spChg>
        <pc:spChg chg="add mod">
          <ac:chgData name="Jennifer Sloane" userId="399886174982ac4e" providerId="LiveId" clId="{31779FF1-A434-C347-B25D-A887775FFFB0}" dt="2020-01-15T04:26:32.736" v="34" actId="20577"/>
          <ac:spMkLst>
            <pc:docMk/>
            <pc:sldMk cId="4089638464" sldId="262"/>
            <ac:spMk id="6" creationId="{48AA996C-799D-6843-A703-1AEC33F85A9E}"/>
          </ac:spMkLst>
        </pc:spChg>
        <pc:spChg chg="del">
          <ac:chgData name="Jennifer Sloane" userId="399886174982ac4e" providerId="LiveId" clId="{31779FF1-A434-C347-B25D-A887775FFFB0}" dt="2020-01-15T04:26:26.823" v="30" actId="478"/>
          <ac:spMkLst>
            <pc:docMk/>
            <pc:sldMk cId="4089638464" sldId="262"/>
            <ac:spMk id="9" creationId="{FD839955-3683-374D-B50A-0F3CFD18DFDE}"/>
          </ac:spMkLst>
        </pc:spChg>
      </pc:sldChg>
      <pc:sldChg chg="addSp modSp">
        <pc:chgData name="Jennifer Sloane" userId="399886174982ac4e" providerId="LiveId" clId="{31779FF1-A434-C347-B25D-A887775FFFB0}" dt="2020-01-15T04:30:04.086" v="96" actId="1038"/>
        <pc:sldMkLst>
          <pc:docMk/>
          <pc:sldMk cId="252058235" sldId="264"/>
        </pc:sldMkLst>
        <pc:spChg chg="mod">
          <ac:chgData name="Jennifer Sloane" userId="399886174982ac4e" providerId="LiveId" clId="{31779FF1-A434-C347-B25D-A887775FFFB0}" dt="2020-01-15T04:30:04.086" v="96" actId="1038"/>
          <ac:spMkLst>
            <pc:docMk/>
            <pc:sldMk cId="252058235" sldId="264"/>
            <ac:spMk id="5" creationId="{00000000-0000-0000-0000-000000000000}"/>
          </ac:spMkLst>
        </pc:spChg>
        <pc:spChg chg="mod">
          <ac:chgData name="Jennifer Sloane" userId="399886174982ac4e" providerId="LiveId" clId="{31779FF1-A434-C347-B25D-A887775FFFB0}" dt="2020-01-15T04:29:50.817" v="83" actId="1076"/>
          <ac:spMkLst>
            <pc:docMk/>
            <pc:sldMk cId="252058235" sldId="264"/>
            <ac:spMk id="41" creationId="{00000000-0000-0000-0000-000000000000}"/>
          </ac:spMkLst>
        </pc:spChg>
        <pc:spChg chg="mod">
          <ac:chgData name="Jennifer Sloane" userId="399886174982ac4e" providerId="LiveId" clId="{31779FF1-A434-C347-B25D-A887775FFFB0}" dt="2020-01-15T04:29:56.502" v="84" actId="1076"/>
          <ac:spMkLst>
            <pc:docMk/>
            <pc:sldMk cId="252058235" sldId="264"/>
            <ac:spMk id="44" creationId="{00000000-0000-0000-0000-000000000000}"/>
          </ac:spMkLst>
        </pc:spChg>
        <pc:grpChg chg="add mod">
          <ac:chgData name="Jennifer Sloane" userId="399886174982ac4e" providerId="LiveId" clId="{31779FF1-A434-C347-B25D-A887775FFFB0}" dt="2020-01-15T04:29:45.978" v="82" actId="1076"/>
          <ac:grpSpMkLst>
            <pc:docMk/>
            <pc:sldMk cId="252058235" sldId="264"/>
            <ac:grpSpMk id="2" creationId="{27B55BEF-2CA2-C947-8603-BB6405465652}"/>
          </ac:grpSpMkLst>
        </pc:grpChg>
        <pc:grpChg chg="add mod">
          <ac:chgData name="Jennifer Sloane" userId="399886174982ac4e" providerId="LiveId" clId="{31779FF1-A434-C347-B25D-A887775FFFB0}" dt="2020-01-15T04:29:59.802" v="92" actId="1038"/>
          <ac:grpSpMkLst>
            <pc:docMk/>
            <pc:sldMk cId="252058235" sldId="264"/>
            <ac:grpSpMk id="4" creationId="{5C8BD1E7-830D-5449-9AAE-7046A4553E52}"/>
          </ac:grpSpMkLst>
        </pc:grpChg>
        <pc:picChg chg="mod">
          <ac:chgData name="Jennifer Sloane" userId="399886174982ac4e" providerId="LiveId" clId="{31779FF1-A434-C347-B25D-A887775FFFB0}" dt="2020-01-15T04:29:17.118" v="69" actId="164"/>
          <ac:picMkLst>
            <pc:docMk/>
            <pc:sldMk cId="252058235" sldId="264"/>
            <ac:picMk id="6" creationId="{00000000-0000-0000-0000-000000000000}"/>
          </ac:picMkLst>
        </pc:picChg>
        <pc:picChg chg="mod">
          <ac:chgData name="Jennifer Sloane" userId="399886174982ac4e" providerId="LiveId" clId="{31779FF1-A434-C347-B25D-A887775FFFB0}" dt="2020-01-15T04:28:43.495" v="54" actId="164"/>
          <ac:picMkLst>
            <pc:docMk/>
            <pc:sldMk cId="252058235" sldId="264"/>
            <ac:picMk id="29" creationId="{00000000-0000-0000-0000-000000000000}"/>
          </ac:picMkLst>
        </pc:picChg>
        <pc:picChg chg="mod">
          <ac:chgData name="Jennifer Sloane" userId="399886174982ac4e" providerId="LiveId" clId="{31779FF1-A434-C347-B25D-A887775FFFB0}" dt="2020-01-15T04:29:17.118" v="69" actId="164"/>
          <ac:picMkLst>
            <pc:docMk/>
            <pc:sldMk cId="252058235" sldId="264"/>
            <ac:picMk id="30" creationId="{00000000-0000-0000-0000-000000000000}"/>
          </ac:picMkLst>
        </pc:picChg>
        <pc:picChg chg="mod">
          <ac:chgData name="Jennifer Sloane" userId="399886174982ac4e" providerId="LiveId" clId="{31779FF1-A434-C347-B25D-A887775FFFB0}" dt="2020-01-15T04:28:43.495" v="54" actId="164"/>
          <ac:picMkLst>
            <pc:docMk/>
            <pc:sldMk cId="252058235" sldId="264"/>
            <ac:picMk id="31" creationId="{00000000-0000-0000-0000-000000000000}"/>
          </ac:picMkLst>
        </pc:picChg>
        <pc:picChg chg="mod">
          <ac:chgData name="Jennifer Sloane" userId="399886174982ac4e" providerId="LiveId" clId="{31779FF1-A434-C347-B25D-A887775FFFB0}" dt="2020-01-15T04:28:43.495" v="54" actId="164"/>
          <ac:picMkLst>
            <pc:docMk/>
            <pc:sldMk cId="252058235" sldId="264"/>
            <ac:picMk id="45" creationId="{1F95B004-A618-CA4B-BF95-53B8D0A1F9FE}"/>
          </ac:picMkLst>
        </pc:picChg>
        <pc:picChg chg="mod">
          <ac:chgData name="Jennifer Sloane" userId="399886174982ac4e" providerId="LiveId" clId="{31779FF1-A434-C347-B25D-A887775FFFB0}" dt="2020-01-15T04:29:17.118" v="69" actId="164"/>
          <ac:picMkLst>
            <pc:docMk/>
            <pc:sldMk cId="252058235" sldId="264"/>
            <ac:picMk id="46" creationId="{BFB760E9-4FC5-5240-8374-CE818A8EFB45}"/>
          </ac:picMkLst>
        </pc:picChg>
      </pc:sldChg>
      <pc:sldChg chg="setBg">
        <pc:chgData name="Jennifer Sloane" userId="399886174982ac4e" providerId="LiveId" clId="{31779FF1-A434-C347-B25D-A887775FFFB0}" dt="2020-01-15T04:27:08.328" v="39"/>
        <pc:sldMkLst>
          <pc:docMk/>
          <pc:sldMk cId="1194750719" sldId="265"/>
        </pc:sldMkLst>
      </pc:sldChg>
      <pc:sldChg chg="setBg">
        <pc:chgData name="Jennifer Sloane" userId="399886174982ac4e" providerId="LiveId" clId="{31779FF1-A434-C347-B25D-A887775FFFB0}" dt="2020-01-15T04:27:27.992" v="42"/>
        <pc:sldMkLst>
          <pc:docMk/>
          <pc:sldMk cId="965796180" sldId="266"/>
        </pc:sldMkLst>
      </pc:sldChg>
      <pc:sldChg chg="modSp">
        <pc:chgData name="Jennifer Sloane" userId="399886174982ac4e" providerId="LiveId" clId="{31779FF1-A434-C347-B25D-A887775FFFB0}" dt="2020-01-15T04:36:54.789" v="148" actId="20577"/>
        <pc:sldMkLst>
          <pc:docMk/>
          <pc:sldMk cId="1259407326" sldId="267"/>
        </pc:sldMkLst>
        <pc:spChg chg="mod">
          <ac:chgData name="Jennifer Sloane" userId="399886174982ac4e" providerId="LiveId" clId="{31779FF1-A434-C347-B25D-A887775FFFB0}" dt="2020-01-15T04:36:54.789" v="148" actId="20577"/>
          <ac:spMkLst>
            <pc:docMk/>
            <pc:sldMk cId="1259407326" sldId="267"/>
            <ac:spMk id="2" creationId="{89D4FFC8-0BC2-B047-8ABE-A0D674E5A8DA}"/>
          </ac:spMkLst>
        </pc:spChg>
        <pc:spChg chg="mod">
          <ac:chgData name="Jennifer Sloane" userId="399886174982ac4e" providerId="LiveId" clId="{31779FF1-A434-C347-B25D-A887775FFFB0}" dt="2020-01-15T04:30:22.753" v="98" actId="14100"/>
          <ac:spMkLst>
            <pc:docMk/>
            <pc:sldMk cId="1259407326" sldId="267"/>
            <ac:spMk id="3" creationId="{1D40FED9-A6A2-B348-A806-3A93FE5E52FD}"/>
          </ac:spMkLst>
        </pc:spChg>
        <pc:picChg chg="mod">
          <ac:chgData name="Jennifer Sloane" userId="399886174982ac4e" providerId="LiveId" clId="{31779FF1-A434-C347-B25D-A887775FFFB0}" dt="2020-01-15T04:30:28.172" v="101" actId="1076"/>
          <ac:picMkLst>
            <pc:docMk/>
            <pc:sldMk cId="1259407326" sldId="267"/>
            <ac:picMk id="4" creationId="{EF5BEF0F-C512-A646-B4E5-26165A5B86F8}"/>
          </ac:picMkLst>
        </pc:picChg>
      </pc:sldChg>
      <pc:sldChg chg="setBg">
        <pc:chgData name="Jennifer Sloane" userId="399886174982ac4e" providerId="LiveId" clId="{31779FF1-A434-C347-B25D-A887775FFFB0}" dt="2020-01-15T04:26:57.479" v="35"/>
        <pc:sldMkLst>
          <pc:docMk/>
          <pc:sldMk cId="2020617329" sldId="268"/>
        </pc:sldMkLst>
      </pc:sldChg>
      <pc:sldChg chg="delSp setBg">
        <pc:chgData name="Jennifer Sloane" userId="399886174982ac4e" providerId="LiveId" clId="{31779FF1-A434-C347-B25D-A887775FFFB0}" dt="2020-01-15T04:27:53.149" v="43" actId="478"/>
        <pc:sldMkLst>
          <pc:docMk/>
          <pc:sldMk cId="3694205333" sldId="269"/>
        </pc:sldMkLst>
        <pc:spChg chg="del">
          <ac:chgData name="Jennifer Sloane" userId="399886174982ac4e" providerId="LiveId" clId="{31779FF1-A434-C347-B25D-A887775FFFB0}" dt="2020-01-15T04:27:53.149" v="43" actId="478"/>
          <ac:spMkLst>
            <pc:docMk/>
            <pc:sldMk cId="3694205333" sldId="269"/>
            <ac:spMk id="5" creationId="{00000000-0000-0000-0000-000000000000}"/>
          </ac:spMkLst>
        </pc:spChg>
      </pc:sldChg>
      <pc:sldChg chg="delSp setBg">
        <pc:chgData name="Jennifer Sloane" userId="399886174982ac4e" providerId="LiveId" clId="{31779FF1-A434-C347-B25D-A887775FFFB0}" dt="2020-01-15T04:27:55.651" v="44" actId="478"/>
        <pc:sldMkLst>
          <pc:docMk/>
          <pc:sldMk cId="2696465997" sldId="270"/>
        </pc:sldMkLst>
        <pc:spChg chg="del">
          <ac:chgData name="Jennifer Sloane" userId="399886174982ac4e" providerId="LiveId" clId="{31779FF1-A434-C347-B25D-A887775FFFB0}" dt="2020-01-15T04:27:55.651" v="44" actId="478"/>
          <ac:spMkLst>
            <pc:docMk/>
            <pc:sldMk cId="2696465997" sldId="270"/>
            <ac:spMk id="5" creationId="{00000000-0000-0000-0000-000000000000}"/>
          </ac:spMkLst>
        </pc:spChg>
      </pc:sldChg>
      <pc:sldChg chg="addSp delSp modSp">
        <pc:chgData name="Jennifer Sloane" userId="399886174982ac4e" providerId="LiveId" clId="{31779FF1-A434-C347-B25D-A887775FFFB0}" dt="2020-01-15T04:38:55.888" v="167" actId="478"/>
        <pc:sldMkLst>
          <pc:docMk/>
          <pc:sldMk cId="3494137718" sldId="271"/>
        </pc:sldMkLst>
        <pc:spChg chg="del">
          <ac:chgData name="Jennifer Sloane" userId="399886174982ac4e" providerId="LiveId" clId="{31779FF1-A434-C347-B25D-A887775FFFB0}" dt="2020-01-15T04:30:57.217" v="111" actId="478"/>
          <ac:spMkLst>
            <pc:docMk/>
            <pc:sldMk cId="3494137718" sldId="271"/>
            <ac:spMk id="2" creationId="{89D4FFC8-0BC2-B047-8ABE-A0D674E5A8DA}"/>
          </ac:spMkLst>
        </pc:spChg>
        <pc:spChg chg="mod">
          <ac:chgData name="Jennifer Sloane" userId="399886174982ac4e" providerId="LiveId" clId="{31779FF1-A434-C347-B25D-A887775FFFB0}" dt="2020-01-15T04:31:09.108" v="117" actId="1076"/>
          <ac:spMkLst>
            <pc:docMk/>
            <pc:sldMk cId="3494137718" sldId="271"/>
            <ac:spMk id="3" creationId="{1D40FED9-A6A2-B348-A806-3A93FE5E52FD}"/>
          </ac:spMkLst>
        </pc:spChg>
        <pc:spChg chg="add del mod">
          <ac:chgData name="Jennifer Sloane" userId="399886174982ac4e" providerId="LiveId" clId="{31779FF1-A434-C347-B25D-A887775FFFB0}" dt="2020-01-15T04:30:59.070" v="112"/>
          <ac:spMkLst>
            <pc:docMk/>
            <pc:sldMk cId="3494137718" sldId="271"/>
            <ac:spMk id="6" creationId="{53430B83-F027-FB4E-BB1F-71FDF71188A7}"/>
          </ac:spMkLst>
        </pc:spChg>
        <pc:spChg chg="add del mod">
          <ac:chgData name="Jennifer Sloane" userId="399886174982ac4e" providerId="LiveId" clId="{31779FF1-A434-C347-B25D-A887775FFFB0}" dt="2020-01-15T04:37:09.984" v="149" actId="478"/>
          <ac:spMkLst>
            <pc:docMk/>
            <pc:sldMk cId="3494137718" sldId="271"/>
            <ac:spMk id="7" creationId="{D7B94663-FB05-7248-BA45-56C7A0BA2B94}"/>
          </ac:spMkLst>
        </pc:spChg>
        <pc:spChg chg="add del mod">
          <ac:chgData name="Jennifer Sloane" userId="399886174982ac4e" providerId="LiveId" clId="{31779FF1-A434-C347-B25D-A887775FFFB0}" dt="2020-01-15T04:37:16.029" v="154" actId="478"/>
          <ac:spMkLst>
            <pc:docMk/>
            <pc:sldMk cId="3494137718" sldId="271"/>
            <ac:spMk id="9" creationId="{2F9A4362-62CF-6948-94A2-8472525FCF50}"/>
          </ac:spMkLst>
        </pc:spChg>
        <pc:spChg chg="add del mod">
          <ac:chgData name="Jennifer Sloane" userId="399886174982ac4e" providerId="LiveId" clId="{31779FF1-A434-C347-B25D-A887775FFFB0}" dt="2020-01-15T04:37:13.547" v="153" actId="478"/>
          <ac:spMkLst>
            <pc:docMk/>
            <pc:sldMk cId="3494137718" sldId="271"/>
            <ac:spMk id="10" creationId="{78C73409-DD40-064D-A1C9-8130F94FDFD6}"/>
          </ac:spMkLst>
        </pc:spChg>
        <pc:spChg chg="add mod">
          <ac:chgData name="Jennifer Sloane" userId="399886174982ac4e" providerId="LiveId" clId="{31779FF1-A434-C347-B25D-A887775FFFB0}" dt="2020-01-15T04:37:40.510" v="159" actId="20577"/>
          <ac:spMkLst>
            <pc:docMk/>
            <pc:sldMk cId="3494137718" sldId="271"/>
            <ac:spMk id="11" creationId="{57C3C1A1-1CED-5E4D-A2A2-967F9B096753}"/>
          </ac:spMkLst>
        </pc:spChg>
        <pc:spChg chg="add del mod">
          <ac:chgData name="Jennifer Sloane" userId="399886174982ac4e" providerId="LiveId" clId="{31779FF1-A434-C347-B25D-A887775FFFB0}" dt="2020-01-15T04:38:55.888" v="167" actId="478"/>
          <ac:spMkLst>
            <pc:docMk/>
            <pc:sldMk cId="3494137718" sldId="271"/>
            <ac:spMk id="12" creationId="{9A416BA0-ECDA-344F-9431-60070D8F9798}"/>
          </ac:spMkLst>
        </pc:spChg>
        <pc:picChg chg="mod">
          <ac:chgData name="Jennifer Sloane" userId="399886174982ac4e" providerId="LiveId" clId="{31779FF1-A434-C347-B25D-A887775FFFB0}" dt="2020-01-15T04:30:46.790" v="110" actId="1036"/>
          <ac:picMkLst>
            <pc:docMk/>
            <pc:sldMk cId="3494137718" sldId="271"/>
            <ac:picMk id="5" creationId="{7D37A6B5-15F4-3B4C-9E8C-BAF8CCECC32A}"/>
          </ac:picMkLst>
        </pc:picChg>
      </pc:sldChg>
      <pc:sldChg chg="addSp delSp modSp">
        <pc:chgData name="Jennifer Sloane" userId="399886174982ac4e" providerId="LiveId" clId="{31779FF1-A434-C347-B25D-A887775FFFB0}" dt="2020-01-15T04:32:53.881" v="139" actId="1038"/>
        <pc:sldMkLst>
          <pc:docMk/>
          <pc:sldMk cId="432405386" sldId="272"/>
        </pc:sldMkLst>
        <pc:spChg chg="del">
          <ac:chgData name="Jennifer Sloane" userId="399886174982ac4e" providerId="LiveId" clId="{31779FF1-A434-C347-B25D-A887775FFFB0}" dt="2020-01-15T04:26:15.284" v="24" actId="478"/>
          <ac:spMkLst>
            <pc:docMk/>
            <pc:sldMk cId="432405386" sldId="272"/>
            <ac:spMk id="2" creationId="{89D4FFC8-0BC2-B047-8ABE-A0D674E5A8DA}"/>
          </ac:spMkLst>
        </pc:spChg>
        <pc:spChg chg="mod">
          <ac:chgData name="Jennifer Sloane" userId="399886174982ac4e" providerId="LiveId" clId="{31779FF1-A434-C347-B25D-A887775FFFB0}" dt="2020-01-15T04:32:53.881" v="139" actId="1038"/>
          <ac:spMkLst>
            <pc:docMk/>
            <pc:sldMk cId="432405386" sldId="272"/>
            <ac:spMk id="3" creationId="{1D40FED9-A6A2-B348-A806-3A93FE5E52FD}"/>
          </ac:spMkLst>
        </pc:spChg>
        <pc:spChg chg="add del mod">
          <ac:chgData name="Jennifer Sloane" userId="399886174982ac4e" providerId="LiveId" clId="{31779FF1-A434-C347-B25D-A887775FFFB0}" dt="2020-01-15T04:26:19.975" v="27"/>
          <ac:spMkLst>
            <pc:docMk/>
            <pc:sldMk cId="432405386" sldId="272"/>
            <ac:spMk id="6" creationId="{9BA4800F-55FF-0445-A11E-B90C99261E78}"/>
          </ac:spMkLst>
        </pc:spChg>
        <pc:spChg chg="add del">
          <ac:chgData name="Jennifer Sloane" userId="399886174982ac4e" providerId="LiveId" clId="{31779FF1-A434-C347-B25D-A887775FFFB0}" dt="2020-01-15T04:26:18.801" v="26" actId="478"/>
          <ac:spMkLst>
            <pc:docMk/>
            <pc:sldMk cId="432405386" sldId="272"/>
            <ac:spMk id="7" creationId="{44F03790-9511-8549-A5D2-CBDBAC60B79D}"/>
          </ac:spMkLst>
        </pc:spChg>
        <pc:spChg chg="add mod">
          <ac:chgData name="Jennifer Sloane" userId="399886174982ac4e" providerId="LiveId" clId="{31779FF1-A434-C347-B25D-A887775FFFB0}" dt="2020-01-15T04:26:21.716" v="29" actId="20577"/>
          <ac:spMkLst>
            <pc:docMk/>
            <pc:sldMk cId="432405386" sldId="272"/>
            <ac:spMk id="8" creationId="{CBB62D39-90C5-954E-B3C2-315634331FA7}"/>
          </ac:spMkLst>
        </pc:spChg>
      </pc:sldChg>
      <pc:sldChg chg="addSp delSp modSp">
        <pc:chgData name="Jennifer Sloane" userId="399886174982ac4e" providerId="LiveId" clId="{31779FF1-A434-C347-B25D-A887775FFFB0}" dt="2020-01-15T04:32:42.238" v="132" actId="1076"/>
        <pc:sldMkLst>
          <pc:docMk/>
          <pc:sldMk cId="1905160264" sldId="273"/>
        </pc:sldMkLst>
        <pc:spChg chg="mod">
          <ac:chgData name="Jennifer Sloane" userId="399886174982ac4e" providerId="LiveId" clId="{31779FF1-A434-C347-B25D-A887775FFFB0}" dt="2020-01-15T04:32:42.238" v="132" actId="1076"/>
          <ac:spMkLst>
            <pc:docMk/>
            <pc:sldMk cId="1905160264" sldId="273"/>
            <ac:spMk id="3" creationId="{1D40FED9-A6A2-B348-A806-3A93FE5E52FD}"/>
          </ac:spMkLst>
        </pc:spChg>
        <pc:spChg chg="add mod">
          <ac:chgData name="Jennifer Sloane" userId="399886174982ac4e" providerId="LiveId" clId="{31779FF1-A434-C347-B25D-A887775FFFB0}" dt="2020-01-15T04:26:11.882" v="23" actId="20577"/>
          <ac:spMkLst>
            <pc:docMk/>
            <pc:sldMk cId="1905160264" sldId="273"/>
            <ac:spMk id="5" creationId="{3B1755C3-2FFF-3D47-A284-7A0974A37999}"/>
          </ac:spMkLst>
        </pc:spChg>
        <pc:spChg chg="del">
          <ac:chgData name="Jennifer Sloane" userId="399886174982ac4e" providerId="LiveId" clId="{31779FF1-A434-C347-B25D-A887775FFFB0}" dt="2020-01-15T04:26:10.094" v="20" actId="478"/>
          <ac:spMkLst>
            <pc:docMk/>
            <pc:sldMk cId="1905160264" sldId="273"/>
            <ac:spMk id="7" creationId="{A2D129BF-2C41-5C4A-AFF0-1EE6740FA7FF}"/>
          </ac:spMkLst>
        </pc:spChg>
      </pc:sldChg>
      <pc:sldChg chg="addSp delSp">
        <pc:chgData name="Jennifer Sloane" userId="399886174982ac4e" providerId="LiveId" clId="{31779FF1-A434-C347-B25D-A887775FFFB0}" dt="2020-01-15T04:26:06.238" v="19" actId="478"/>
        <pc:sldMkLst>
          <pc:docMk/>
          <pc:sldMk cId="1603594335" sldId="279"/>
        </pc:sldMkLst>
        <pc:spChg chg="add del">
          <ac:chgData name="Jennifer Sloane" userId="399886174982ac4e" providerId="LiveId" clId="{31779FF1-A434-C347-B25D-A887775FFFB0}" dt="2020-01-15T04:26:06.238" v="19" actId="478"/>
          <ac:spMkLst>
            <pc:docMk/>
            <pc:sldMk cId="1603594335" sldId="279"/>
            <ac:spMk id="7" creationId="{AA3AC9CC-28EE-8449-AADE-4A752DF129A2}"/>
          </ac:spMkLst>
        </pc:spChg>
      </pc:sldChg>
      <pc:sldChg chg="modSp">
        <pc:chgData name="Jennifer Sloane" userId="399886174982ac4e" providerId="LiveId" clId="{31779FF1-A434-C347-B25D-A887775FFFB0}" dt="2020-01-15T04:32:08.184" v="120" actId="1036"/>
        <pc:sldMkLst>
          <pc:docMk/>
          <pc:sldMk cId="3527938643" sldId="280"/>
        </pc:sldMkLst>
        <pc:spChg chg="mod">
          <ac:chgData name="Jennifer Sloane" userId="399886174982ac4e" providerId="LiveId" clId="{31779FF1-A434-C347-B25D-A887775FFFB0}" dt="2020-01-15T04:32:08.184" v="120" actId="1036"/>
          <ac:spMkLst>
            <pc:docMk/>
            <pc:sldMk cId="3527938643" sldId="280"/>
            <ac:spMk id="9" creationId="{B7BA1D4B-164D-0E44-8CD4-DE4A41CCCDE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0C67E-5AF7-5D48-A97A-6CC15815DA41}" type="datetimeFigureOut">
              <a:rPr lang="en-US" smtClean="0"/>
              <a:t>1/15/20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7FA2CE-FE56-C44E-B04D-57454ACA0DE3}" type="slidenum">
              <a:rPr lang="en-US" smtClean="0"/>
              <a:t>‹#›</a:t>
            </a:fld>
            <a:endParaRPr lang="en-US"/>
          </a:p>
        </p:txBody>
      </p:sp>
    </p:spTree>
    <p:extLst>
      <p:ext uri="{BB962C8B-B14F-4D97-AF65-F5344CB8AC3E}">
        <p14:creationId xmlns:p14="http://schemas.microsoft.com/office/powerpoint/2010/main" val="370101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Those who saw only negative posts, posted more negative content</a:t>
            </a:r>
            <a:r>
              <a:rPr lang="en-US" baseline="0" dirty="0"/>
              <a:t> themselves and vise versa</a:t>
            </a:r>
            <a:r>
              <a:rPr lang="en-US" dirty="0"/>
              <a:t>.</a:t>
            </a:r>
          </a:p>
          <a:p>
            <a:r>
              <a:rPr lang="en-US" dirty="0"/>
              <a:t>2. Number of pos/neg posts.</a:t>
            </a:r>
          </a:p>
          <a:p>
            <a:r>
              <a:rPr lang="en-US" dirty="0"/>
              <a:t>3. Privacy of users who signed up for FB.  Shows how the AI filters can have lasting effects on human emotions.</a:t>
            </a:r>
          </a:p>
          <a:p>
            <a:endParaRPr lang="en-US" dirty="0"/>
          </a:p>
        </p:txBody>
      </p:sp>
      <p:sp>
        <p:nvSpPr>
          <p:cNvPr id="4" name="Slide Number Placeholder 3"/>
          <p:cNvSpPr>
            <a:spLocks noGrp="1"/>
          </p:cNvSpPr>
          <p:nvPr>
            <p:ph type="sldNum" sz="quarter" idx="5"/>
          </p:nvPr>
        </p:nvSpPr>
        <p:spPr/>
        <p:txBody>
          <a:bodyPr/>
          <a:lstStyle/>
          <a:p>
            <a:fld id="{578AE7FA-2F19-854B-BD7B-AAB1A6CD83A1}" type="slidenum">
              <a:rPr lang="en-US" smtClean="0"/>
              <a:t>6</a:t>
            </a:fld>
            <a:endParaRPr lang="en-US"/>
          </a:p>
        </p:txBody>
      </p:sp>
    </p:spTree>
    <p:extLst>
      <p:ext uri="{BB962C8B-B14F-4D97-AF65-F5344CB8AC3E}">
        <p14:creationId xmlns:p14="http://schemas.microsoft.com/office/powerpoint/2010/main" val="3213320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8AE7FA-2F19-854B-BD7B-AAB1A6CD83A1}" type="slidenum">
              <a:rPr lang="en-US" smtClean="0"/>
              <a:t>16</a:t>
            </a:fld>
            <a:endParaRPr lang="en-US"/>
          </a:p>
        </p:txBody>
      </p:sp>
    </p:spTree>
    <p:extLst>
      <p:ext uri="{BB962C8B-B14F-4D97-AF65-F5344CB8AC3E}">
        <p14:creationId xmlns:p14="http://schemas.microsoft.com/office/powerpoint/2010/main" val="4050023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78AE7FA-2F19-854B-BD7B-AAB1A6CD83A1}" type="slidenum">
              <a:rPr lang="en-US" smtClean="0"/>
              <a:t>17</a:t>
            </a:fld>
            <a:endParaRPr lang="en-US"/>
          </a:p>
        </p:txBody>
      </p:sp>
    </p:spTree>
    <p:extLst>
      <p:ext uri="{BB962C8B-B14F-4D97-AF65-F5344CB8AC3E}">
        <p14:creationId xmlns:p14="http://schemas.microsoft.com/office/powerpoint/2010/main" val="419266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ELEVEN CRITERIA</a:t>
            </a:r>
          </a:p>
          <a:p>
            <a:r>
              <a:rPr lang="en-AU" dirty="0"/>
              <a:t>Taking the substance in larger amounts or for longer than you're meant to.</a:t>
            </a:r>
          </a:p>
          <a:p>
            <a:r>
              <a:rPr lang="en-AU" dirty="0"/>
              <a:t>Wanting to cut down or stop using the substance but not managing to.</a:t>
            </a:r>
          </a:p>
          <a:p>
            <a:r>
              <a:rPr lang="en-AU" dirty="0"/>
              <a:t>Spending a lot of time getting, using, or recovering from use of the substance.</a:t>
            </a:r>
          </a:p>
          <a:p>
            <a:r>
              <a:rPr lang="en-AU" dirty="0"/>
              <a:t>Cravings and urges to use the substance.</a:t>
            </a:r>
          </a:p>
          <a:p>
            <a:r>
              <a:rPr lang="en-AU" dirty="0"/>
              <a:t>Not managing to do what you should at work, home, or school because of substance use.</a:t>
            </a:r>
          </a:p>
          <a:p>
            <a:r>
              <a:rPr lang="en-AU" dirty="0"/>
              <a:t>Continuing to use, even when it causes problems in relationships.</a:t>
            </a:r>
          </a:p>
          <a:p>
            <a:r>
              <a:rPr lang="en-AU" dirty="0"/>
              <a:t>Giving up important social, occupational, or recreational activities because of substance use.</a:t>
            </a:r>
          </a:p>
          <a:p>
            <a:r>
              <a:rPr lang="en-AU" dirty="0"/>
              <a:t>Using substances again and again, even when it puts you in danger.</a:t>
            </a:r>
          </a:p>
          <a:p>
            <a:r>
              <a:rPr lang="en-AU" dirty="0"/>
              <a:t>Continuing to use, even when you know you have a physical or psychological problem that could have been caused or made worse by the substance.</a:t>
            </a:r>
          </a:p>
          <a:p>
            <a:r>
              <a:rPr lang="en-AU" dirty="0"/>
              <a:t>Needing more of the substance to get the effect you want (tolerance).</a:t>
            </a:r>
          </a:p>
          <a:p>
            <a:r>
              <a:rPr lang="en-AU" dirty="0"/>
              <a:t>Development of withdrawal symptoms, which can be relieved by taking more of the substance.</a:t>
            </a:r>
          </a:p>
          <a:p>
            <a:endParaRPr lang="en-AU" dirty="0"/>
          </a:p>
        </p:txBody>
      </p:sp>
      <p:sp>
        <p:nvSpPr>
          <p:cNvPr id="4" name="Slide Number Placeholder 3"/>
          <p:cNvSpPr>
            <a:spLocks noGrp="1"/>
          </p:cNvSpPr>
          <p:nvPr>
            <p:ph type="sldNum" sz="quarter" idx="10"/>
          </p:nvPr>
        </p:nvSpPr>
        <p:spPr/>
        <p:txBody>
          <a:bodyPr/>
          <a:lstStyle/>
          <a:p>
            <a:fld id="{578AE7FA-2F19-854B-BD7B-AAB1A6CD83A1}" type="slidenum">
              <a:rPr lang="en-US" smtClean="0"/>
              <a:t>18</a:t>
            </a:fld>
            <a:endParaRPr lang="en-US"/>
          </a:p>
        </p:txBody>
      </p:sp>
    </p:spTree>
    <p:extLst>
      <p:ext uri="{BB962C8B-B14F-4D97-AF65-F5344CB8AC3E}">
        <p14:creationId xmlns:p14="http://schemas.microsoft.com/office/powerpoint/2010/main" val="2484389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Classic reward areas light up when you are gaming – as we see with drugs or other rewards.</a:t>
            </a:r>
            <a:endParaRPr lang="en-AU" dirty="0"/>
          </a:p>
        </p:txBody>
      </p:sp>
      <p:sp>
        <p:nvSpPr>
          <p:cNvPr id="4" name="Slide Number Placeholder 3"/>
          <p:cNvSpPr>
            <a:spLocks noGrp="1"/>
          </p:cNvSpPr>
          <p:nvPr>
            <p:ph type="sldNum" sz="quarter" idx="10"/>
          </p:nvPr>
        </p:nvSpPr>
        <p:spPr/>
        <p:txBody>
          <a:bodyPr/>
          <a:lstStyle/>
          <a:p>
            <a:fld id="{578AE7FA-2F19-854B-BD7B-AAB1A6CD83A1}" type="slidenum">
              <a:rPr lang="en-US" smtClean="0"/>
              <a:t>19</a:t>
            </a:fld>
            <a:endParaRPr lang="en-US"/>
          </a:p>
        </p:txBody>
      </p:sp>
    </p:spTree>
    <p:extLst>
      <p:ext uri="{BB962C8B-B14F-4D97-AF65-F5344CB8AC3E}">
        <p14:creationId xmlns:p14="http://schemas.microsoft.com/office/powerpoint/2010/main" val="481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FB did</a:t>
            </a:r>
            <a:r>
              <a:rPr lang="en-US" baseline="0" dirty="0"/>
              <a:t> was not technically illegal but…..</a:t>
            </a:r>
            <a:endParaRPr lang="en-US" dirty="0"/>
          </a:p>
          <a:p>
            <a:endParaRPr lang="en-US" dirty="0"/>
          </a:p>
        </p:txBody>
      </p:sp>
      <p:sp>
        <p:nvSpPr>
          <p:cNvPr id="4" name="Slide Number Placeholder 3"/>
          <p:cNvSpPr>
            <a:spLocks noGrp="1"/>
          </p:cNvSpPr>
          <p:nvPr>
            <p:ph type="sldNum" sz="quarter" idx="5"/>
          </p:nvPr>
        </p:nvSpPr>
        <p:spPr/>
        <p:txBody>
          <a:bodyPr/>
          <a:lstStyle/>
          <a:p>
            <a:fld id="{578AE7FA-2F19-854B-BD7B-AAB1A6CD83A1}" type="slidenum">
              <a:rPr lang="en-US" smtClean="0"/>
              <a:t>7</a:t>
            </a:fld>
            <a:endParaRPr lang="en-US"/>
          </a:p>
        </p:txBody>
      </p:sp>
    </p:spTree>
    <p:extLst>
      <p:ext uri="{BB962C8B-B14F-4D97-AF65-F5344CB8AC3E}">
        <p14:creationId xmlns:p14="http://schemas.microsoft.com/office/powerpoint/2010/main" val="4221698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78AE7FA-2F19-854B-BD7B-AAB1A6CD83A1}" type="slidenum">
              <a:rPr lang="en-US" smtClean="0"/>
              <a:t>8</a:t>
            </a:fld>
            <a:endParaRPr lang="en-US"/>
          </a:p>
        </p:txBody>
      </p:sp>
    </p:spTree>
    <p:extLst>
      <p:ext uri="{BB962C8B-B14F-4D97-AF65-F5344CB8AC3E}">
        <p14:creationId xmlns:p14="http://schemas.microsoft.com/office/powerpoint/2010/main" val="3015343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78AE7FA-2F19-854B-BD7B-AAB1A6CD83A1}" type="slidenum">
              <a:rPr lang="en-US" smtClean="0"/>
              <a:t>9</a:t>
            </a:fld>
            <a:endParaRPr lang="en-US"/>
          </a:p>
        </p:txBody>
      </p:sp>
    </p:spTree>
    <p:extLst>
      <p:ext uri="{BB962C8B-B14F-4D97-AF65-F5344CB8AC3E}">
        <p14:creationId xmlns:p14="http://schemas.microsoft.com/office/powerpoint/2010/main" val="413270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Bird Distractor</a:t>
            </a:r>
          </a:p>
        </p:txBody>
      </p:sp>
      <p:sp>
        <p:nvSpPr>
          <p:cNvPr id="4" name="Slide Number Placeholder 3"/>
          <p:cNvSpPr>
            <a:spLocks noGrp="1"/>
          </p:cNvSpPr>
          <p:nvPr>
            <p:ph type="sldNum" sz="quarter" idx="5"/>
          </p:nvPr>
        </p:nvSpPr>
        <p:spPr/>
        <p:txBody>
          <a:bodyPr/>
          <a:lstStyle/>
          <a:p>
            <a:fld id="{578AE7FA-2F19-854B-BD7B-AAB1A6CD83A1}" type="slidenum">
              <a:rPr lang="en-US" smtClean="0"/>
              <a:t>11</a:t>
            </a:fld>
            <a:endParaRPr lang="en-US"/>
          </a:p>
        </p:txBody>
      </p:sp>
    </p:spTree>
    <p:extLst>
      <p:ext uri="{BB962C8B-B14F-4D97-AF65-F5344CB8AC3E}">
        <p14:creationId xmlns:p14="http://schemas.microsoft.com/office/powerpoint/2010/main" val="2979388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Bird distractor</a:t>
            </a:r>
          </a:p>
        </p:txBody>
      </p:sp>
      <p:sp>
        <p:nvSpPr>
          <p:cNvPr id="4" name="Slide Number Placeholder 3"/>
          <p:cNvSpPr>
            <a:spLocks noGrp="1"/>
          </p:cNvSpPr>
          <p:nvPr>
            <p:ph type="sldNum" sz="quarter" idx="5"/>
          </p:nvPr>
        </p:nvSpPr>
        <p:spPr/>
        <p:txBody>
          <a:bodyPr/>
          <a:lstStyle/>
          <a:p>
            <a:fld id="{578AE7FA-2F19-854B-BD7B-AAB1A6CD83A1}" type="slidenum">
              <a:rPr lang="en-US" smtClean="0"/>
              <a:t>12</a:t>
            </a:fld>
            <a:endParaRPr lang="en-US"/>
          </a:p>
        </p:txBody>
      </p:sp>
    </p:spTree>
    <p:extLst>
      <p:ext uri="{BB962C8B-B14F-4D97-AF65-F5344CB8AC3E}">
        <p14:creationId xmlns:p14="http://schemas.microsoft.com/office/powerpoint/2010/main" val="355278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McDonalds</a:t>
            </a:r>
          </a:p>
        </p:txBody>
      </p:sp>
      <p:sp>
        <p:nvSpPr>
          <p:cNvPr id="4" name="Slide Number Placeholder 3"/>
          <p:cNvSpPr>
            <a:spLocks noGrp="1"/>
          </p:cNvSpPr>
          <p:nvPr>
            <p:ph type="sldNum" sz="quarter" idx="5"/>
          </p:nvPr>
        </p:nvSpPr>
        <p:spPr/>
        <p:txBody>
          <a:bodyPr/>
          <a:lstStyle/>
          <a:p>
            <a:fld id="{578AE7FA-2F19-854B-BD7B-AAB1A6CD83A1}" type="slidenum">
              <a:rPr lang="en-US" smtClean="0"/>
              <a:t>13</a:t>
            </a:fld>
            <a:endParaRPr lang="en-US"/>
          </a:p>
        </p:txBody>
      </p:sp>
    </p:spTree>
    <p:extLst>
      <p:ext uri="{BB962C8B-B14F-4D97-AF65-F5344CB8AC3E}">
        <p14:creationId xmlns:p14="http://schemas.microsoft.com/office/powerpoint/2010/main" val="3172735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McDonalds</a:t>
            </a:r>
          </a:p>
        </p:txBody>
      </p:sp>
      <p:sp>
        <p:nvSpPr>
          <p:cNvPr id="4" name="Slide Number Placeholder 3"/>
          <p:cNvSpPr>
            <a:spLocks noGrp="1"/>
          </p:cNvSpPr>
          <p:nvPr>
            <p:ph type="sldNum" sz="quarter" idx="5"/>
          </p:nvPr>
        </p:nvSpPr>
        <p:spPr/>
        <p:txBody>
          <a:bodyPr/>
          <a:lstStyle/>
          <a:p>
            <a:fld id="{578AE7FA-2F19-854B-BD7B-AAB1A6CD83A1}" type="slidenum">
              <a:rPr lang="en-US" smtClean="0"/>
              <a:t>14</a:t>
            </a:fld>
            <a:endParaRPr lang="en-US"/>
          </a:p>
        </p:txBody>
      </p:sp>
    </p:spTree>
    <p:extLst>
      <p:ext uri="{BB962C8B-B14F-4D97-AF65-F5344CB8AC3E}">
        <p14:creationId xmlns:p14="http://schemas.microsoft.com/office/powerpoint/2010/main" val="4006798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8AE7FA-2F19-854B-BD7B-AAB1A6CD83A1}" type="slidenum">
              <a:rPr lang="en-US" smtClean="0"/>
              <a:t>15</a:t>
            </a:fld>
            <a:endParaRPr lang="en-US"/>
          </a:p>
        </p:txBody>
      </p:sp>
    </p:spTree>
    <p:extLst>
      <p:ext uri="{BB962C8B-B14F-4D97-AF65-F5344CB8AC3E}">
        <p14:creationId xmlns:p14="http://schemas.microsoft.com/office/powerpoint/2010/main" val="2852897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54714956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797898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7C6F52A-A82B-47A2-A83A-8C4C91F2D59F}" type="datetimeFigureOut">
              <a:rPr lang="en-US" smtClean="0"/>
              <a:t>1/15/20</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198484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1/15/20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387661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1160EA64-D806-43AC-9DF2-F8C432F32B4C}" type="datetimeFigureOut">
              <a:rPr lang="en-US" smtClean="0"/>
              <a:t>1/15/20</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03386148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1/15/20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702369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1/15/20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1099884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1/15/20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757716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1/15/20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421574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1/15/20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918741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1/15/20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177663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160EA64-D806-43AC-9DF2-F8C432F32B4C}" type="datetimeFigureOut">
              <a:rPr lang="en-US" smtClean="0"/>
              <a:t>1/15/20</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95709231"/>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JPG"/><Relationship Id="rId13" Type="http://schemas.openxmlformats.org/officeDocument/2006/relationships/image" Target="../media/image17.jpeg"/><Relationship Id="rId3" Type="http://schemas.openxmlformats.org/officeDocument/2006/relationships/image" Target="../media/image7.jpg"/><Relationship Id="rId7" Type="http://schemas.openxmlformats.org/officeDocument/2006/relationships/image" Target="../media/image11.jpg"/><Relationship Id="rId12" Type="http://schemas.openxmlformats.org/officeDocument/2006/relationships/image" Target="../media/image16.jp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jpg"/><Relationship Id="rId11" Type="http://schemas.openxmlformats.org/officeDocument/2006/relationships/image" Target="../media/image15.jpg"/><Relationship Id="rId5" Type="http://schemas.openxmlformats.org/officeDocument/2006/relationships/image" Target="../media/image9.jpg"/><Relationship Id="rId10" Type="http://schemas.openxmlformats.org/officeDocument/2006/relationships/image" Target="../media/image14.jpg"/><Relationship Id="rId4" Type="http://schemas.openxmlformats.org/officeDocument/2006/relationships/image" Target="../media/image8.jpg"/><Relationship Id="rId9" Type="http://schemas.openxmlformats.org/officeDocument/2006/relationships/image" Target="../media/image13.jpg"/></Relationships>
</file>

<file path=ppt/slides/_rels/slide12.xml.rels><?xml version="1.0" encoding="UTF-8" standalone="yes"?>
<Relationships xmlns="http://schemas.openxmlformats.org/package/2006/relationships"><Relationship Id="rId8" Type="http://schemas.openxmlformats.org/officeDocument/2006/relationships/image" Target="../media/image12.JPG"/><Relationship Id="rId13" Type="http://schemas.openxmlformats.org/officeDocument/2006/relationships/image" Target="../media/image17.jpeg"/><Relationship Id="rId3" Type="http://schemas.openxmlformats.org/officeDocument/2006/relationships/image" Target="../media/image7.jpg"/><Relationship Id="rId7" Type="http://schemas.openxmlformats.org/officeDocument/2006/relationships/image" Target="../media/image11.jpg"/><Relationship Id="rId12" Type="http://schemas.openxmlformats.org/officeDocument/2006/relationships/image" Target="../media/image16.jp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0.jpg"/><Relationship Id="rId11" Type="http://schemas.openxmlformats.org/officeDocument/2006/relationships/image" Target="../media/image15.jpg"/><Relationship Id="rId5" Type="http://schemas.openxmlformats.org/officeDocument/2006/relationships/image" Target="../media/image9.jpg"/><Relationship Id="rId10" Type="http://schemas.openxmlformats.org/officeDocument/2006/relationships/image" Target="../media/image14.jpg"/><Relationship Id="rId4" Type="http://schemas.openxmlformats.org/officeDocument/2006/relationships/image" Target="../media/image8.jpg"/><Relationship Id="rId9" Type="http://schemas.openxmlformats.org/officeDocument/2006/relationships/image" Target="../media/image13.jpg"/></Relationships>
</file>

<file path=ppt/slides/_rels/slide13.xml.rels><?xml version="1.0" encoding="UTF-8" standalone="yes"?>
<Relationships xmlns="http://schemas.openxmlformats.org/package/2006/relationships"><Relationship Id="rId8" Type="http://schemas.openxmlformats.org/officeDocument/2006/relationships/image" Target="../media/image9.jpg"/><Relationship Id="rId13" Type="http://schemas.openxmlformats.org/officeDocument/2006/relationships/image" Target="../media/image16.jpg"/><Relationship Id="rId3" Type="http://schemas.openxmlformats.org/officeDocument/2006/relationships/image" Target="../media/image15.jpg"/><Relationship Id="rId7" Type="http://schemas.openxmlformats.org/officeDocument/2006/relationships/image" Target="../media/image19.jpg"/><Relationship Id="rId12"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jpg"/><Relationship Id="rId11" Type="http://schemas.openxmlformats.org/officeDocument/2006/relationships/image" Target="../media/image11.jpg"/><Relationship Id="rId5" Type="http://schemas.openxmlformats.org/officeDocument/2006/relationships/image" Target="../media/image8.jpg"/><Relationship Id="rId10" Type="http://schemas.openxmlformats.org/officeDocument/2006/relationships/image" Target="../media/image14.jpg"/><Relationship Id="rId4" Type="http://schemas.openxmlformats.org/officeDocument/2006/relationships/image" Target="../media/image7.jpg"/><Relationship Id="rId9" Type="http://schemas.openxmlformats.org/officeDocument/2006/relationships/image" Target="../media/image13.jpg"/></Relationships>
</file>

<file path=ppt/slides/_rels/slide14.xml.rels><?xml version="1.0" encoding="UTF-8" standalone="yes"?>
<Relationships xmlns="http://schemas.openxmlformats.org/package/2006/relationships"><Relationship Id="rId8" Type="http://schemas.openxmlformats.org/officeDocument/2006/relationships/image" Target="../media/image9.jpg"/><Relationship Id="rId13" Type="http://schemas.openxmlformats.org/officeDocument/2006/relationships/image" Target="../media/image16.jpg"/><Relationship Id="rId3" Type="http://schemas.openxmlformats.org/officeDocument/2006/relationships/image" Target="../media/image18.jpg"/><Relationship Id="rId7" Type="http://schemas.openxmlformats.org/officeDocument/2006/relationships/image" Target="../media/image19.jpg"/><Relationship Id="rId12"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jpg"/><Relationship Id="rId11" Type="http://schemas.openxmlformats.org/officeDocument/2006/relationships/image" Target="../media/image11.jpg"/><Relationship Id="rId5" Type="http://schemas.openxmlformats.org/officeDocument/2006/relationships/image" Target="../media/image7.jpg"/><Relationship Id="rId10" Type="http://schemas.openxmlformats.org/officeDocument/2006/relationships/image" Target="../media/image14.jpg"/><Relationship Id="rId4" Type="http://schemas.openxmlformats.org/officeDocument/2006/relationships/image" Target="../media/image15.jpg"/><Relationship Id="rId9" Type="http://schemas.openxmlformats.org/officeDocument/2006/relationships/image" Target="../media/image13.jpg"/></Relationships>
</file>

<file path=ppt/slides/_rels/slide15.xml.rels><?xml version="1.0" encoding="UTF-8" standalone="yes"?>
<Relationships xmlns="http://schemas.openxmlformats.org/package/2006/relationships"><Relationship Id="rId8" Type="http://schemas.openxmlformats.org/officeDocument/2006/relationships/image" Target="../media/image14.jpg"/><Relationship Id="rId13" Type="http://schemas.openxmlformats.org/officeDocument/2006/relationships/image" Target="../media/image17.jpeg"/><Relationship Id="rId3" Type="http://schemas.openxmlformats.org/officeDocument/2006/relationships/image" Target="../media/image20.jpg"/><Relationship Id="rId7" Type="http://schemas.openxmlformats.org/officeDocument/2006/relationships/image" Target="../media/image13.jpg"/><Relationship Id="rId12"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jpg"/><Relationship Id="rId11" Type="http://schemas.openxmlformats.org/officeDocument/2006/relationships/image" Target="../media/image11.jpg"/><Relationship Id="rId5" Type="http://schemas.openxmlformats.org/officeDocument/2006/relationships/image" Target="../media/image7.jpg"/><Relationship Id="rId10" Type="http://schemas.openxmlformats.org/officeDocument/2006/relationships/image" Target="../media/image21.jpg"/><Relationship Id="rId4" Type="http://schemas.openxmlformats.org/officeDocument/2006/relationships/image" Target="../media/image15.jpg"/><Relationship Id="rId9" Type="http://schemas.openxmlformats.org/officeDocument/2006/relationships/image" Target="../media/image9.jpg"/></Relationships>
</file>

<file path=ppt/slides/_rels/slide16.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22.jpeg"/><Relationship Id="rId7" Type="http://schemas.openxmlformats.org/officeDocument/2006/relationships/image" Target="../media/image25.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image" Target="../media/image24.jpg"/><Relationship Id="rId4" Type="http://schemas.openxmlformats.org/officeDocument/2006/relationships/image" Target="../media/image23.jpg"/></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kWlL4KjIP4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tiff"/><Relationship Id="rId4" Type="http://schemas.openxmlformats.org/officeDocument/2006/relationships/hyperlink" Target="https://www.youtube.com/watch?v=i8bk39a9xM0"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ted.com/talks/joy_buolamwini_how_i_m_fighting_bias_in_algorithms?referrer=playlist-the_inherent_bias_in_our_techn#t-1604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Living with 21</a:t>
            </a:r>
            <a:r>
              <a:rPr lang="en-US" baseline="30000" dirty="0"/>
              <a:t>st</a:t>
            </a:r>
            <a:r>
              <a:rPr lang="en-US" dirty="0"/>
              <a:t> century technology quiz</a:t>
            </a:r>
            <a:endParaRPr lang="en-AU" dirty="0"/>
          </a:p>
        </p:txBody>
      </p:sp>
      <p:sp>
        <p:nvSpPr>
          <p:cNvPr id="3" name="Subtitle 2"/>
          <p:cNvSpPr>
            <a:spLocks noGrp="1"/>
          </p:cNvSpPr>
          <p:nvPr>
            <p:ph type="subTitle" idx="1"/>
          </p:nvPr>
        </p:nvSpPr>
        <p:spPr/>
        <p:txBody>
          <a:bodyPr/>
          <a:lstStyle/>
          <a:p>
            <a:r>
              <a:rPr lang="en-US" dirty="0"/>
              <a:t>Summer School UNSW 2019: Research Lab 7</a:t>
            </a:r>
          </a:p>
          <a:p>
            <a:r>
              <a:rPr lang="en-US" dirty="0"/>
              <a:t>Jennifer Sloane </a:t>
            </a:r>
            <a:endParaRPr lang="en-AU" dirty="0"/>
          </a:p>
        </p:txBody>
      </p:sp>
    </p:spTree>
    <p:extLst>
      <p:ext uri="{BB962C8B-B14F-4D97-AF65-F5344CB8AC3E}">
        <p14:creationId xmlns:p14="http://schemas.microsoft.com/office/powerpoint/2010/main" val="3177833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40FED9-A6A2-B348-A806-3A93FE5E52FD}"/>
              </a:ext>
            </a:extLst>
          </p:cNvPr>
          <p:cNvSpPr>
            <a:spLocks noGrp="1"/>
          </p:cNvSpPr>
          <p:nvPr>
            <p:ph idx="1"/>
          </p:nvPr>
        </p:nvSpPr>
        <p:spPr>
          <a:xfrm>
            <a:off x="504092" y="1852823"/>
            <a:ext cx="10515600" cy="4816730"/>
          </a:xfrm>
        </p:spPr>
        <p:txBody>
          <a:bodyPr>
            <a:normAutofit/>
          </a:bodyPr>
          <a:lstStyle/>
          <a:p>
            <a:pPr marL="0" indent="0">
              <a:buNone/>
            </a:pPr>
            <a:r>
              <a:rPr lang="en-US" sz="3200" u="sng" dirty="0">
                <a:solidFill>
                  <a:schemeClr val="accent3">
                    <a:lumMod val="60000"/>
                    <a:lumOff val="40000"/>
                  </a:schemeClr>
                </a:solidFill>
              </a:rPr>
              <a:t>Attentional Distraction by reward</a:t>
            </a:r>
          </a:p>
          <a:p>
            <a:pPr marL="0" indent="0">
              <a:buNone/>
            </a:pPr>
            <a:r>
              <a:rPr lang="en-US" dirty="0"/>
              <a:t>You will see a fast stream of images appear. Your job is to identify the one rotated image and indicate whether it is rotated to the left or the right. If there is a bird in the stream then it means that you will receive $1 for every one you get correct! But the bird won’t be rotated so you are better to ignore it. </a:t>
            </a:r>
            <a:endParaRPr lang="en-AU"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993" y="4493884"/>
            <a:ext cx="2880000" cy="2160000"/>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6621960" y="4509553"/>
            <a:ext cx="2880000" cy="2160000"/>
          </a:xfrm>
          <a:prstGeom prst="rect">
            <a:avLst/>
          </a:prstGeom>
        </p:spPr>
      </p:pic>
      <p:sp>
        <p:nvSpPr>
          <p:cNvPr id="6" name="Title 1">
            <a:extLst>
              <a:ext uri="{FF2B5EF4-FFF2-40B4-BE49-F238E27FC236}">
                <a16:creationId xmlns:a16="http://schemas.microsoft.com/office/drawing/2014/main" id="{48AA996C-799D-6843-A703-1AEC33F85A9E}"/>
              </a:ext>
            </a:extLst>
          </p:cNvPr>
          <p:cNvSpPr>
            <a:spLocks noGrp="1"/>
          </p:cNvSpPr>
          <p:nvPr>
            <p:ph type="title"/>
          </p:nvPr>
        </p:nvSpPr>
        <p:spPr>
          <a:xfrm>
            <a:off x="1202919" y="284176"/>
            <a:ext cx="9784080" cy="1508760"/>
          </a:xfrm>
        </p:spPr>
        <p:txBody>
          <a:bodyPr/>
          <a:lstStyle/>
          <a:p>
            <a:r>
              <a:rPr lang="en-US" dirty="0"/>
              <a:t>Round 4</a:t>
            </a:r>
          </a:p>
        </p:txBody>
      </p:sp>
    </p:spTree>
    <p:extLst>
      <p:ext uri="{BB962C8B-B14F-4D97-AF65-F5344CB8AC3E}">
        <p14:creationId xmlns:p14="http://schemas.microsoft.com/office/powerpoint/2010/main" val="4089638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4FFC8-0BC2-B047-8ABE-A0D674E5A8DA}"/>
              </a:ext>
            </a:extLst>
          </p:cNvPr>
          <p:cNvSpPr>
            <a:spLocks noGrp="1"/>
          </p:cNvSpPr>
          <p:nvPr>
            <p:ph type="title" idx="4294967295"/>
          </p:nvPr>
        </p:nvSpPr>
        <p:spPr>
          <a:xfrm>
            <a:off x="1676400" y="365125"/>
            <a:ext cx="10515600" cy="1325563"/>
          </a:xfrm>
        </p:spPr>
        <p:txBody>
          <a:bodyPr/>
          <a:lstStyle/>
          <a:p>
            <a:r>
              <a:rPr lang="en-US" dirty="0"/>
              <a:t>Get ready. Which way is the image rotated</a:t>
            </a:r>
          </a:p>
        </p:txBody>
      </p:sp>
      <p:pic>
        <p:nvPicPr>
          <p:cNvPr id="46" name="Picture 45">
            <a:extLst>
              <a:ext uri="{FF2B5EF4-FFF2-40B4-BE49-F238E27FC236}">
                <a16:creationId xmlns:a16="http://schemas.microsoft.com/office/drawing/2014/main" id="{58DC001A-A9B3-2B47-A744-11CA0C1B3A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2120" y="2280590"/>
            <a:ext cx="2880000" cy="2160000"/>
          </a:xfrm>
          <a:prstGeom prst="rect">
            <a:avLst/>
          </a:prstGeom>
        </p:spPr>
      </p:pic>
      <p:pic>
        <p:nvPicPr>
          <p:cNvPr id="45" name="Picture 44">
            <a:extLst>
              <a:ext uri="{FF2B5EF4-FFF2-40B4-BE49-F238E27FC236}">
                <a16:creationId xmlns:a16="http://schemas.microsoft.com/office/drawing/2014/main" id="{BB013214-4CBE-C147-A6EE-20FE79C288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2120" y="2280590"/>
            <a:ext cx="2880000" cy="2160000"/>
          </a:xfrm>
          <a:prstGeom prst="rect">
            <a:avLst/>
          </a:prstGeom>
        </p:spPr>
      </p:pic>
      <p:pic>
        <p:nvPicPr>
          <p:cNvPr id="23" name="Picture 22">
            <a:extLst>
              <a:ext uri="{FF2B5EF4-FFF2-40B4-BE49-F238E27FC236}">
                <a16:creationId xmlns:a16="http://schemas.microsoft.com/office/drawing/2014/main" id="{EF7EE48F-9B99-6A45-8559-72650CEE00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92120" y="2280590"/>
            <a:ext cx="2880000" cy="2160000"/>
          </a:xfrm>
          <a:prstGeom prst="rect">
            <a:avLst/>
          </a:prstGeom>
        </p:spPr>
      </p:pic>
      <p:pic>
        <p:nvPicPr>
          <p:cNvPr id="20" name="Picture 19">
            <a:extLst>
              <a:ext uri="{FF2B5EF4-FFF2-40B4-BE49-F238E27FC236}">
                <a16:creationId xmlns:a16="http://schemas.microsoft.com/office/drawing/2014/main" id="{22EF1BE2-2C2D-544D-92B8-257DAA3C42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2120" y="2280590"/>
            <a:ext cx="2880000" cy="2160000"/>
          </a:xfrm>
          <a:prstGeom prst="rect">
            <a:avLst/>
          </a:prstGeom>
        </p:spPr>
      </p:pic>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92120" y="2280590"/>
            <a:ext cx="2880000" cy="2160001"/>
          </a:xfrm>
          <a:prstGeom prst="rect">
            <a:avLst/>
          </a:prstGeom>
        </p:spPr>
      </p:pic>
      <p:pic>
        <p:nvPicPr>
          <p:cNvPr id="26" name="Picture 25">
            <a:extLst>
              <a:ext uri="{FF2B5EF4-FFF2-40B4-BE49-F238E27FC236}">
                <a16:creationId xmlns:a16="http://schemas.microsoft.com/office/drawing/2014/main" id="{6F139076-0328-E04C-B8C2-1AE40E6F0B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92120" y="2280590"/>
            <a:ext cx="2880000" cy="2160000"/>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92120" y="2280590"/>
            <a:ext cx="2880000" cy="2160000"/>
          </a:xfrm>
          <a:prstGeom prst="rect">
            <a:avLst/>
          </a:prstGeom>
        </p:spPr>
      </p:pic>
      <p:pic>
        <p:nvPicPr>
          <p:cNvPr id="25" name="Picture 24">
            <a:extLst>
              <a:ext uri="{FF2B5EF4-FFF2-40B4-BE49-F238E27FC236}">
                <a16:creationId xmlns:a16="http://schemas.microsoft.com/office/drawing/2014/main" id="{6E19C52B-9B19-F542-A2FC-0CAE7B94C59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92120" y="2280590"/>
            <a:ext cx="2880000" cy="2160000"/>
          </a:xfrm>
          <a:prstGeom prst="rect">
            <a:avLst/>
          </a:prstGeom>
        </p:spPr>
      </p:pic>
      <p:pic>
        <p:nvPicPr>
          <p:cNvPr id="24" name="Picture 23">
            <a:extLst>
              <a:ext uri="{FF2B5EF4-FFF2-40B4-BE49-F238E27FC236}">
                <a16:creationId xmlns:a16="http://schemas.microsoft.com/office/drawing/2014/main" id="{5FFCD48A-E662-7648-9D91-87805A53A96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092120" y="2280590"/>
            <a:ext cx="2880000" cy="2160000"/>
          </a:xfrm>
          <a:prstGeom prst="rect">
            <a:avLst/>
          </a:prstGeom>
        </p:spPr>
      </p:pic>
      <p:pic>
        <p:nvPicPr>
          <p:cNvPr id="44" name="Picture 43">
            <a:extLst>
              <a:ext uri="{FF2B5EF4-FFF2-40B4-BE49-F238E27FC236}">
                <a16:creationId xmlns:a16="http://schemas.microsoft.com/office/drawing/2014/main" id="{48553327-3247-3140-A9D3-98E0821C6DB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92120" y="2280590"/>
            <a:ext cx="2880000" cy="2160000"/>
          </a:xfrm>
          <a:prstGeom prst="rect">
            <a:avLst/>
          </a:prstGeom>
        </p:spPr>
      </p:pic>
      <p:pic>
        <p:nvPicPr>
          <p:cNvPr id="21" name="Picture 20">
            <a:extLst>
              <a:ext uri="{FF2B5EF4-FFF2-40B4-BE49-F238E27FC236}">
                <a16:creationId xmlns:a16="http://schemas.microsoft.com/office/drawing/2014/main" id="{1670E2F2-8503-AE46-8BED-2FBA80D342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2120" y="2280590"/>
            <a:ext cx="2880000" cy="2160000"/>
          </a:xfrm>
          <a:prstGeom prst="rect">
            <a:avLst/>
          </a:prstGeom>
        </p:spPr>
      </p:pic>
      <p:pic>
        <p:nvPicPr>
          <p:cNvPr id="27" name="Picture 26">
            <a:extLst>
              <a:ext uri="{FF2B5EF4-FFF2-40B4-BE49-F238E27FC236}">
                <a16:creationId xmlns:a16="http://schemas.microsoft.com/office/drawing/2014/main" id="{E04C1717-CCD3-B34D-A965-9D188C91512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092120" y="2280590"/>
            <a:ext cx="2880000" cy="2160000"/>
          </a:xfrm>
          <a:prstGeom prst="rect">
            <a:avLst/>
          </a:prstGeom>
        </p:spPr>
      </p:pic>
      <p:pic>
        <p:nvPicPr>
          <p:cNvPr id="28" name="Picture 27">
            <a:extLst>
              <a:ext uri="{FF2B5EF4-FFF2-40B4-BE49-F238E27FC236}">
                <a16:creationId xmlns:a16="http://schemas.microsoft.com/office/drawing/2014/main" id="{C684B792-027F-B241-995D-A535636D7785}"/>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092120" y="2280590"/>
            <a:ext cx="2880000" cy="2160000"/>
          </a:xfrm>
          <a:prstGeom prst="rect">
            <a:avLst/>
          </a:prstGeom>
        </p:spPr>
      </p:pic>
      <p:pic>
        <p:nvPicPr>
          <p:cNvPr id="18" name="Picture 17">
            <a:extLst>
              <a:ext uri="{FF2B5EF4-FFF2-40B4-BE49-F238E27FC236}">
                <a16:creationId xmlns:a16="http://schemas.microsoft.com/office/drawing/2014/main" id="{27520A42-FFA7-FB42-A90B-BE24EFCEEC6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92120" y="2280590"/>
            <a:ext cx="2880000" cy="2160000"/>
          </a:xfrm>
          <a:prstGeom prst="rect">
            <a:avLst/>
          </a:prstGeom>
        </p:spPr>
      </p:pic>
    </p:spTree>
    <p:extLst>
      <p:ext uri="{BB962C8B-B14F-4D97-AF65-F5344CB8AC3E}">
        <p14:creationId xmlns:p14="http://schemas.microsoft.com/office/powerpoint/2010/main" val="119475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100"/>
                                  </p:stCondLst>
                                  <p:childTnLst>
                                    <p:set>
                                      <p:cBhvr>
                                        <p:cTn id="6" dur="1" fill="hold">
                                          <p:stCondLst>
                                            <p:cond delay="99"/>
                                          </p:stCondLst>
                                        </p:cTn>
                                        <p:tgtEl>
                                          <p:spTgt spid="18"/>
                                        </p:tgtEl>
                                        <p:attrNameLst>
                                          <p:attrName>style.visibility</p:attrName>
                                        </p:attrNameLst>
                                      </p:cBhvr>
                                      <p:to>
                                        <p:strVal val="hidden"/>
                                      </p:to>
                                    </p:set>
                                  </p:childTnLst>
                                </p:cTn>
                              </p:par>
                            </p:childTnLst>
                          </p:cTn>
                        </p:par>
                        <p:par>
                          <p:cTn id="7" fill="hold">
                            <p:stCondLst>
                              <p:cond delay="200"/>
                            </p:stCondLst>
                            <p:childTnLst>
                              <p:par>
                                <p:cTn id="8" presetID="1" presetClass="exit" presetSubtype="0" fill="hold" nodeType="afterEffect">
                                  <p:stCondLst>
                                    <p:cond delay="100"/>
                                  </p:stCondLst>
                                  <p:childTnLst>
                                    <p:set>
                                      <p:cBhvr>
                                        <p:cTn id="9" dur="1" fill="hold">
                                          <p:stCondLst>
                                            <p:cond delay="99"/>
                                          </p:stCondLst>
                                        </p:cTn>
                                        <p:tgtEl>
                                          <p:spTgt spid="28"/>
                                        </p:tgtEl>
                                        <p:attrNameLst>
                                          <p:attrName>style.visibility</p:attrName>
                                        </p:attrNameLst>
                                      </p:cBhvr>
                                      <p:to>
                                        <p:strVal val="hidden"/>
                                      </p:to>
                                    </p:set>
                                  </p:childTnLst>
                                </p:cTn>
                              </p:par>
                            </p:childTnLst>
                          </p:cTn>
                        </p:par>
                        <p:par>
                          <p:cTn id="10" fill="hold">
                            <p:stCondLst>
                              <p:cond delay="400"/>
                            </p:stCondLst>
                            <p:childTnLst>
                              <p:par>
                                <p:cTn id="11" presetID="1" presetClass="exit" presetSubtype="0" fill="hold" nodeType="afterEffect">
                                  <p:stCondLst>
                                    <p:cond delay="100"/>
                                  </p:stCondLst>
                                  <p:childTnLst>
                                    <p:set>
                                      <p:cBhvr>
                                        <p:cTn id="12" dur="1" fill="hold">
                                          <p:stCondLst>
                                            <p:cond delay="0"/>
                                          </p:stCondLst>
                                        </p:cTn>
                                        <p:tgtEl>
                                          <p:spTgt spid="27"/>
                                        </p:tgtEl>
                                        <p:attrNameLst>
                                          <p:attrName>style.visibility</p:attrName>
                                        </p:attrNameLst>
                                      </p:cBhvr>
                                      <p:to>
                                        <p:strVal val="hidden"/>
                                      </p:to>
                                    </p:set>
                                  </p:childTnLst>
                                </p:cTn>
                              </p:par>
                            </p:childTnLst>
                          </p:cTn>
                        </p:par>
                        <p:par>
                          <p:cTn id="13" fill="hold">
                            <p:stCondLst>
                              <p:cond delay="500"/>
                            </p:stCondLst>
                            <p:childTnLst>
                              <p:par>
                                <p:cTn id="14" presetID="1" presetClass="exit" presetSubtype="0" fill="hold" nodeType="afterEffect">
                                  <p:stCondLst>
                                    <p:cond delay="100"/>
                                  </p:stCondLst>
                                  <p:childTnLst>
                                    <p:set>
                                      <p:cBhvr>
                                        <p:cTn id="15" dur="1" fill="hold">
                                          <p:stCondLst>
                                            <p:cond delay="99"/>
                                          </p:stCondLst>
                                        </p:cTn>
                                        <p:tgtEl>
                                          <p:spTgt spid="21"/>
                                        </p:tgtEl>
                                        <p:attrNameLst>
                                          <p:attrName>style.visibility</p:attrName>
                                        </p:attrNameLst>
                                      </p:cBhvr>
                                      <p:to>
                                        <p:strVal val="hidden"/>
                                      </p:to>
                                    </p:set>
                                  </p:childTnLst>
                                </p:cTn>
                              </p:par>
                            </p:childTnLst>
                          </p:cTn>
                        </p:par>
                        <p:par>
                          <p:cTn id="16" fill="hold">
                            <p:stCondLst>
                              <p:cond delay="700"/>
                            </p:stCondLst>
                            <p:childTnLst>
                              <p:par>
                                <p:cTn id="17" presetID="1" presetClass="exit" presetSubtype="0" fill="hold" nodeType="afterEffect">
                                  <p:stCondLst>
                                    <p:cond delay="100"/>
                                  </p:stCondLst>
                                  <p:childTnLst>
                                    <p:set>
                                      <p:cBhvr>
                                        <p:cTn id="18" dur="1" fill="hold">
                                          <p:stCondLst>
                                            <p:cond delay="99"/>
                                          </p:stCondLst>
                                        </p:cTn>
                                        <p:tgtEl>
                                          <p:spTgt spid="44"/>
                                        </p:tgtEl>
                                        <p:attrNameLst>
                                          <p:attrName>style.visibility</p:attrName>
                                        </p:attrNameLst>
                                      </p:cBhvr>
                                      <p:to>
                                        <p:strVal val="hidden"/>
                                      </p:to>
                                    </p:set>
                                  </p:childTnLst>
                                </p:cTn>
                              </p:par>
                            </p:childTnLst>
                          </p:cTn>
                        </p:par>
                        <p:par>
                          <p:cTn id="19" fill="hold">
                            <p:stCondLst>
                              <p:cond delay="900"/>
                            </p:stCondLst>
                            <p:childTnLst>
                              <p:par>
                                <p:cTn id="20" presetID="1" presetClass="exit" presetSubtype="0" fill="hold" nodeType="afterEffect">
                                  <p:stCondLst>
                                    <p:cond delay="100"/>
                                  </p:stCondLst>
                                  <p:childTnLst>
                                    <p:set>
                                      <p:cBhvr>
                                        <p:cTn id="21" dur="1" fill="hold">
                                          <p:stCondLst>
                                            <p:cond delay="99"/>
                                          </p:stCondLst>
                                        </p:cTn>
                                        <p:tgtEl>
                                          <p:spTgt spid="24"/>
                                        </p:tgtEl>
                                        <p:attrNameLst>
                                          <p:attrName>style.visibility</p:attrName>
                                        </p:attrNameLst>
                                      </p:cBhvr>
                                      <p:to>
                                        <p:strVal val="hidden"/>
                                      </p:to>
                                    </p:set>
                                  </p:childTnLst>
                                </p:cTn>
                              </p:par>
                            </p:childTnLst>
                          </p:cTn>
                        </p:par>
                        <p:par>
                          <p:cTn id="22" fill="hold">
                            <p:stCondLst>
                              <p:cond delay="1100"/>
                            </p:stCondLst>
                            <p:childTnLst>
                              <p:par>
                                <p:cTn id="23" presetID="1" presetClass="exit" presetSubtype="0" fill="hold" nodeType="afterEffect">
                                  <p:stCondLst>
                                    <p:cond delay="100"/>
                                  </p:stCondLst>
                                  <p:childTnLst>
                                    <p:set>
                                      <p:cBhvr>
                                        <p:cTn id="24" dur="1" fill="hold">
                                          <p:stCondLst>
                                            <p:cond delay="99"/>
                                          </p:stCondLst>
                                        </p:cTn>
                                        <p:tgtEl>
                                          <p:spTgt spid="25"/>
                                        </p:tgtEl>
                                        <p:attrNameLst>
                                          <p:attrName>style.visibility</p:attrName>
                                        </p:attrNameLst>
                                      </p:cBhvr>
                                      <p:to>
                                        <p:strVal val="hidden"/>
                                      </p:to>
                                    </p:set>
                                  </p:childTnLst>
                                </p:cTn>
                              </p:par>
                            </p:childTnLst>
                          </p:cTn>
                        </p:par>
                        <p:par>
                          <p:cTn id="25" fill="hold">
                            <p:stCondLst>
                              <p:cond delay="1300"/>
                            </p:stCondLst>
                            <p:childTnLst>
                              <p:par>
                                <p:cTn id="26" presetID="1" presetClass="exit" presetSubtype="0" fill="hold" nodeType="afterEffect">
                                  <p:stCondLst>
                                    <p:cond delay="100"/>
                                  </p:stCondLst>
                                  <p:childTnLst>
                                    <p:set>
                                      <p:cBhvr>
                                        <p:cTn id="27" dur="1" fill="hold">
                                          <p:stCondLst>
                                            <p:cond delay="0"/>
                                          </p:stCondLst>
                                        </p:cTn>
                                        <p:tgtEl>
                                          <p:spTgt spid="3"/>
                                        </p:tgtEl>
                                        <p:attrNameLst>
                                          <p:attrName>style.visibility</p:attrName>
                                        </p:attrNameLst>
                                      </p:cBhvr>
                                      <p:to>
                                        <p:strVal val="hidden"/>
                                      </p:to>
                                    </p:set>
                                  </p:childTnLst>
                                </p:cTn>
                              </p:par>
                            </p:childTnLst>
                          </p:cTn>
                        </p:par>
                        <p:par>
                          <p:cTn id="28" fill="hold">
                            <p:stCondLst>
                              <p:cond delay="1400"/>
                            </p:stCondLst>
                            <p:childTnLst>
                              <p:par>
                                <p:cTn id="29" presetID="1" presetClass="exit" presetSubtype="0" fill="hold" nodeType="afterEffect">
                                  <p:stCondLst>
                                    <p:cond delay="100"/>
                                  </p:stCondLst>
                                  <p:childTnLst>
                                    <p:set>
                                      <p:cBhvr>
                                        <p:cTn id="30" dur="1" fill="hold">
                                          <p:stCondLst>
                                            <p:cond delay="99"/>
                                          </p:stCondLst>
                                        </p:cTn>
                                        <p:tgtEl>
                                          <p:spTgt spid="26"/>
                                        </p:tgtEl>
                                        <p:attrNameLst>
                                          <p:attrName>style.visibility</p:attrName>
                                        </p:attrNameLst>
                                      </p:cBhvr>
                                      <p:to>
                                        <p:strVal val="hidden"/>
                                      </p:to>
                                    </p:set>
                                  </p:childTnLst>
                                </p:cTn>
                              </p:par>
                            </p:childTnLst>
                          </p:cTn>
                        </p:par>
                        <p:par>
                          <p:cTn id="31" fill="hold">
                            <p:stCondLst>
                              <p:cond delay="1600"/>
                            </p:stCondLst>
                            <p:childTnLst>
                              <p:par>
                                <p:cTn id="32" presetID="1" presetClass="exit" presetSubtype="0" fill="hold" nodeType="afterEffect">
                                  <p:stCondLst>
                                    <p:cond delay="100"/>
                                  </p:stCondLst>
                                  <p:childTnLst>
                                    <p:set>
                                      <p:cBhvr>
                                        <p:cTn id="33" dur="1" fill="hold">
                                          <p:stCondLst>
                                            <p:cond delay="0"/>
                                          </p:stCondLst>
                                        </p:cTn>
                                        <p:tgtEl>
                                          <p:spTgt spid="29"/>
                                        </p:tgtEl>
                                        <p:attrNameLst>
                                          <p:attrName>style.visibility</p:attrName>
                                        </p:attrNameLst>
                                      </p:cBhvr>
                                      <p:to>
                                        <p:strVal val="hidden"/>
                                      </p:to>
                                    </p:set>
                                  </p:childTnLst>
                                </p:cTn>
                              </p:par>
                            </p:childTnLst>
                          </p:cTn>
                        </p:par>
                        <p:par>
                          <p:cTn id="34" fill="hold">
                            <p:stCondLst>
                              <p:cond delay="1700"/>
                            </p:stCondLst>
                            <p:childTnLst>
                              <p:par>
                                <p:cTn id="35" presetID="1" presetClass="exit" presetSubtype="0" fill="hold" nodeType="afterEffect">
                                  <p:stCondLst>
                                    <p:cond delay="100"/>
                                  </p:stCondLst>
                                  <p:childTnLst>
                                    <p:set>
                                      <p:cBhvr>
                                        <p:cTn id="36" dur="1" fill="hold">
                                          <p:stCondLst>
                                            <p:cond delay="99"/>
                                          </p:stCondLst>
                                        </p:cTn>
                                        <p:tgtEl>
                                          <p:spTgt spid="20"/>
                                        </p:tgtEl>
                                        <p:attrNameLst>
                                          <p:attrName>style.visibility</p:attrName>
                                        </p:attrNameLst>
                                      </p:cBhvr>
                                      <p:to>
                                        <p:strVal val="hidden"/>
                                      </p:to>
                                    </p:set>
                                  </p:childTnLst>
                                </p:cTn>
                              </p:par>
                            </p:childTnLst>
                          </p:cTn>
                        </p:par>
                        <p:par>
                          <p:cTn id="37" fill="hold">
                            <p:stCondLst>
                              <p:cond delay="1900"/>
                            </p:stCondLst>
                            <p:childTnLst>
                              <p:par>
                                <p:cTn id="38" presetID="1" presetClass="exit" presetSubtype="0" fill="hold" nodeType="afterEffect">
                                  <p:stCondLst>
                                    <p:cond delay="100"/>
                                  </p:stCondLst>
                                  <p:childTnLst>
                                    <p:set>
                                      <p:cBhvr>
                                        <p:cTn id="39" dur="1" fill="hold">
                                          <p:stCondLst>
                                            <p:cond delay="99"/>
                                          </p:stCondLst>
                                        </p:cTn>
                                        <p:tgtEl>
                                          <p:spTgt spid="23"/>
                                        </p:tgtEl>
                                        <p:attrNameLst>
                                          <p:attrName>style.visibility</p:attrName>
                                        </p:attrNameLst>
                                      </p:cBhvr>
                                      <p:to>
                                        <p:strVal val="hidden"/>
                                      </p:to>
                                    </p:set>
                                  </p:childTnLst>
                                </p:cTn>
                              </p:par>
                            </p:childTnLst>
                          </p:cTn>
                        </p:par>
                        <p:par>
                          <p:cTn id="40" fill="hold">
                            <p:stCondLst>
                              <p:cond delay="2100"/>
                            </p:stCondLst>
                            <p:childTnLst>
                              <p:par>
                                <p:cTn id="41" presetID="1" presetClass="exit" presetSubtype="0" fill="hold" nodeType="afterEffect">
                                  <p:stCondLst>
                                    <p:cond delay="100"/>
                                  </p:stCondLst>
                                  <p:childTnLst>
                                    <p:set>
                                      <p:cBhvr>
                                        <p:cTn id="42" dur="1" fill="hold">
                                          <p:stCondLst>
                                            <p:cond delay="99"/>
                                          </p:stCondLst>
                                        </p:cTn>
                                        <p:tgtEl>
                                          <p:spTgt spid="45"/>
                                        </p:tgtEl>
                                        <p:attrNameLst>
                                          <p:attrName>style.visibility</p:attrName>
                                        </p:attrNameLst>
                                      </p:cBhvr>
                                      <p:to>
                                        <p:strVal val="hidden"/>
                                      </p:to>
                                    </p:set>
                                  </p:childTnLst>
                                </p:cTn>
                              </p:par>
                            </p:childTnLst>
                          </p:cTn>
                        </p:par>
                        <p:par>
                          <p:cTn id="43" fill="hold">
                            <p:stCondLst>
                              <p:cond delay="2300"/>
                            </p:stCondLst>
                            <p:childTnLst>
                              <p:par>
                                <p:cTn id="44" presetID="1" presetClass="exit" presetSubtype="0" fill="hold" nodeType="afterEffect">
                                  <p:stCondLst>
                                    <p:cond delay="100"/>
                                  </p:stCondLst>
                                  <p:childTnLst>
                                    <p:set>
                                      <p:cBhvr>
                                        <p:cTn id="45" dur="1" fill="hold">
                                          <p:stCondLst>
                                            <p:cond delay="99"/>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4FFC8-0BC2-B047-8ABE-A0D674E5A8DA}"/>
              </a:ext>
            </a:extLst>
          </p:cNvPr>
          <p:cNvSpPr>
            <a:spLocks noGrp="1"/>
          </p:cNvSpPr>
          <p:nvPr>
            <p:ph type="title" idx="4294967295"/>
          </p:nvPr>
        </p:nvSpPr>
        <p:spPr>
          <a:xfrm>
            <a:off x="1676400" y="365125"/>
            <a:ext cx="10515600" cy="1325563"/>
          </a:xfrm>
        </p:spPr>
        <p:txBody>
          <a:bodyPr/>
          <a:lstStyle/>
          <a:p>
            <a:r>
              <a:rPr lang="en-US" dirty="0"/>
              <a:t>Let’s try again.</a:t>
            </a:r>
            <a:br>
              <a:rPr lang="en-US" dirty="0"/>
            </a:br>
            <a:r>
              <a:rPr lang="en-US" dirty="0"/>
              <a:t>Which way is the image rotated?</a:t>
            </a:r>
          </a:p>
        </p:txBody>
      </p:sp>
      <p:pic>
        <p:nvPicPr>
          <p:cNvPr id="46" name="Picture 45">
            <a:extLst>
              <a:ext uri="{FF2B5EF4-FFF2-40B4-BE49-F238E27FC236}">
                <a16:creationId xmlns:a16="http://schemas.microsoft.com/office/drawing/2014/main" id="{58DC001A-A9B3-2B47-A744-11CA0C1B3A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2120" y="2349000"/>
            <a:ext cx="2880000" cy="2160000"/>
          </a:xfrm>
          <a:prstGeom prst="rect">
            <a:avLst/>
          </a:prstGeom>
        </p:spPr>
      </p:pic>
      <p:pic>
        <p:nvPicPr>
          <p:cNvPr id="45" name="Picture 44">
            <a:extLst>
              <a:ext uri="{FF2B5EF4-FFF2-40B4-BE49-F238E27FC236}">
                <a16:creationId xmlns:a16="http://schemas.microsoft.com/office/drawing/2014/main" id="{BB013214-4CBE-C147-A6EE-20FE79C288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2120" y="2349000"/>
            <a:ext cx="2880000" cy="2160000"/>
          </a:xfrm>
          <a:prstGeom prst="rect">
            <a:avLst/>
          </a:prstGeom>
        </p:spPr>
      </p:pic>
      <p:pic>
        <p:nvPicPr>
          <p:cNvPr id="23" name="Picture 22">
            <a:extLst>
              <a:ext uri="{FF2B5EF4-FFF2-40B4-BE49-F238E27FC236}">
                <a16:creationId xmlns:a16="http://schemas.microsoft.com/office/drawing/2014/main" id="{EF7EE48F-9B99-6A45-8559-72650CEE00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92120" y="2349000"/>
            <a:ext cx="2880000" cy="2160000"/>
          </a:xfrm>
          <a:prstGeom prst="rect">
            <a:avLst/>
          </a:prstGeom>
        </p:spPr>
      </p:pic>
      <p:pic>
        <p:nvPicPr>
          <p:cNvPr id="20" name="Picture 19">
            <a:extLst>
              <a:ext uri="{FF2B5EF4-FFF2-40B4-BE49-F238E27FC236}">
                <a16:creationId xmlns:a16="http://schemas.microsoft.com/office/drawing/2014/main" id="{22EF1BE2-2C2D-544D-92B8-257DAA3C42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2120" y="2349000"/>
            <a:ext cx="2880000" cy="2160000"/>
          </a:xfrm>
          <a:prstGeom prst="rect">
            <a:avLst/>
          </a:prstGeom>
        </p:spPr>
      </p:pic>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92120" y="2349000"/>
            <a:ext cx="2880000" cy="2160001"/>
          </a:xfrm>
          <a:prstGeom prst="rect">
            <a:avLst/>
          </a:prstGeom>
        </p:spPr>
      </p:pic>
      <p:pic>
        <p:nvPicPr>
          <p:cNvPr id="26" name="Picture 25">
            <a:extLst>
              <a:ext uri="{FF2B5EF4-FFF2-40B4-BE49-F238E27FC236}">
                <a16:creationId xmlns:a16="http://schemas.microsoft.com/office/drawing/2014/main" id="{6F139076-0328-E04C-B8C2-1AE40E6F0B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92120" y="2349000"/>
            <a:ext cx="2880000" cy="2160000"/>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92120" y="2349000"/>
            <a:ext cx="2880000" cy="2160000"/>
          </a:xfrm>
          <a:prstGeom prst="rect">
            <a:avLst/>
          </a:prstGeom>
        </p:spPr>
      </p:pic>
      <p:pic>
        <p:nvPicPr>
          <p:cNvPr id="25" name="Picture 24">
            <a:extLst>
              <a:ext uri="{FF2B5EF4-FFF2-40B4-BE49-F238E27FC236}">
                <a16:creationId xmlns:a16="http://schemas.microsoft.com/office/drawing/2014/main" id="{6E19C52B-9B19-F542-A2FC-0CAE7B94C59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92120" y="2349000"/>
            <a:ext cx="2880000" cy="2160000"/>
          </a:xfrm>
          <a:prstGeom prst="rect">
            <a:avLst/>
          </a:prstGeom>
        </p:spPr>
      </p:pic>
      <p:pic>
        <p:nvPicPr>
          <p:cNvPr id="24" name="Picture 23">
            <a:extLst>
              <a:ext uri="{FF2B5EF4-FFF2-40B4-BE49-F238E27FC236}">
                <a16:creationId xmlns:a16="http://schemas.microsoft.com/office/drawing/2014/main" id="{5FFCD48A-E662-7648-9D91-87805A53A96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092120" y="2349000"/>
            <a:ext cx="2880000" cy="2160000"/>
          </a:xfrm>
          <a:prstGeom prst="rect">
            <a:avLst/>
          </a:prstGeom>
        </p:spPr>
      </p:pic>
      <p:pic>
        <p:nvPicPr>
          <p:cNvPr id="44" name="Picture 43">
            <a:extLst>
              <a:ext uri="{FF2B5EF4-FFF2-40B4-BE49-F238E27FC236}">
                <a16:creationId xmlns:a16="http://schemas.microsoft.com/office/drawing/2014/main" id="{48553327-3247-3140-A9D3-98E0821C6DB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92120" y="2349000"/>
            <a:ext cx="2880000" cy="2160000"/>
          </a:xfrm>
          <a:prstGeom prst="rect">
            <a:avLst/>
          </a:prstGeom>
        </p:spPr>
      </p:pic>
      <p:pic>
        <p:nvPicPr>
          <p:cNvPr id="21" name="Picture 20">
            <a:extLst>
              <a:ext uri="{FF2B5EF4-FFF2-40B4-BE49-F238E27FC236}">
                <a16:creationId xmlns:a16="http://schemas.microsoft.com/office/drawing/2014/main" id="{1670E2F2-8503-AE46-8BED-2FBA80D342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2120" y="2349000"/>
            <a:ext cx="2880000" cy="2160000"/>
          </a:xfrm>
          <a:prstGeom prst="rect">
            <a:avLst/>
          </a:prstGeom>
        </p:spPr>
      </p:pic>
      <p:pic>
        <p:nvPicPr>
          <p:cNvPr id="27" name="Picture 26">
            <a:extLst>
              <a:ext uri="{FF2B5EF4-FFF2-40B4-BE49-F238E27FC236}">
                <a16:creationId xmlns:a16="http://schemas.microsoft.com/office/drawing/2014/main" id="{E04C1717-CCD3-B34D-A965-9D188C91512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092120" y="2349000"/>
            <a:ext cx="2880000" cy="2160000"/>
          </a:xfrm>
          <a:prstGeom prst="rect">
            <a:avLst/>
          </a:prstGeom>
        </p:spPr>
      </p:pic>
      <p:pic>
        <p:nvPicPr>
          <p:cNvPr id="28" name="Picture 27">
            <a:extLst>
              <a:ext uri="{FF2B5EF4-FFF2-40B4-BE49-F238E27FC236}">
                <a16:creationId xmlns:a16="http://schemas.microsoft.com/office/drawing/2014/main" id="{C684B792-027F-B241-995D-A535636D7785}"/>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092120" y="2349000"/>
            <a:ext cx="2880000" cy="2160000"/>
          </a:xfrm>
          <a:prstGeom prst="rect">
            <a:avLst/>
          </a:prstGeom>
        </p:spPr>
      </p:pic>
      <p:pic>
        <p:nvPicPr>
          <p:cNvPr id="18" name="Picture 17">
            <a:extLst>
              <a:ext uri="{FF2B5EF4-FFF2-40B4-BE49-F238E27FC236}">
                <a16:creationId xmlns:a16="http://schemas.microsoft.com/office/drawing/2014/main" id="{27520A42-FFA7-FB42-A90B-BE24EFCEEC6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92120" y="2349000"/>
            <a:ext cx="2880000" cy="2160000"/>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06869" y="3972211"/>
            <a:ext cx="2880000" cy="2160001"/>
          </a:xfrm>
          <a:prstGeom prst="rect">
            <a:avLst/>
          </a:prstGeom>
        </p:spPr>
      </p:pic>
    </p:spTree>
    <p:extLst>
      <p:ext uri="{BB962C8B-B14F-4D97-AF65-F5344CB8AC3E}">
        <p14:creationId xmlns:p14="http://schemas.microsoft.com/office/powerpoint/2010/main" val="2020617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99"/>
                                          </p:stCondLst>
                                        </p:cTn>
                                        <p:tgtEl>
                                          <p:spTgt spid="18"/>
                                        </p:tgtEl>
                                        <p:attrNameLst>
                                          <p:attrName>style.visibility</p:attrName>
                                        </p:attrNameLst>
                                      </p:cBhvr>
                                      <p:to>
                                        <p:strVal val="hidden"/>
                                      </p:to>
                                    </p:set>
                                  </p:childTnLst>
                                </p:cTn>
                              </p:par>
                            </p:childTnLst>
                          </p:cTn>
                        </p:par>
                        <p:par>
                          <p:cTn id="7" fill="hold">
                            <p:stCondLst>
                              <p:cond delay="100"/>
                            </p:stCondLst>
                            <p:childTnLst>
                              <p:par>
                                <p:cTn id="8" presetID="1" presetClass="exit" presetSubtype="0" fill="hold" nodeType="afterEffect">
                                  <p:stCondLst>
                                    <p:cond delay="100"/>
                                  </p:stCondLst>
                                  <p:childTnLst>
                                    <p:set>
                                      <p:cBhvr>
                                        <p:cTn id="9" dur="1" fill="hold">
                                          <p:stCondLst>
                                            <p:cond delay="99"/>
                                          </p:stCondLst>
                                        </p:cTn>
                                        <p:tgtEl>
                                          <p:spTgt spid="28"/>
                                        </p:tgtEl>
                                        <p:attrNameLst>
                                          <p:attrName>style.visibility</p:attrName>
                                        </p:attrNameLst>
                                      </p:cBhvr>
                                      <p:to>
                                        <p:strVal val="hidden"/>
                                      </p:to>
                                    </p:set>
                                  </p:childTnLst>
                                </p:cTn>
                              </p:par>
                            </p:childTnLst>
                          </p:cTn>
                        </p:par>
                        <p:par>
                          <p:cTn id="10" fill="hold">
                            <p:stCondLst>
                              <p:cond delay="300"/>
                            </p:stCondLst>
                            <p:childTnLst>
                              <p:par>
                                <p:cTn id="11" presetID="1" presetClass="exit" presetSubtype="0" fill="hold" nodeType="afterEffect">
                                  <p:stCondLst>
                                    <p:cond delay="100"/>
                                  </p:stCondLst>
                                  <p:childTnLst>
                                    <p:set>
                                      <p:cBhvr>
                                        <p:cTn id="12" dur="1" fill="hold">
                                          <p:stCondLst>
                                            <p:cond delay="0"/>
                                          </p:stCondLst>
                                        </p:cTn>
                                        <p:tgtEl>
                                          <p:spTgt spid="27"/>
                                        </p:tgtEl>
                                        <p:attrNameLst>
                                          <p:attrName>style.visibility</p:attrName>
                                        </p:attrNameLst>
                                      </p:cBhvr>
                                      <p:to>
                                        <p:strVal val="hidden"/>
                                      </p:to>
                                    </p:set>
                                  </p:childTnLst>
                                </p:cTn>
                              </p:par>
                            </p:childTnLst>
                          </p:cTn>
                        </p:par>
                        <p:par>
                          <p:cTn id="13" fill="hold">
                            <p:stCondLst>
                              <p:cond delay="400"/>
                            </p:stCondLst>
                            <p:childTnLst>
                              <p:par>
                                <p:cTn id="14" presetID="1" presetClass="exit" presetSubtype="0" fill="hold" nodeType="afterEffect">
                                  <p:stCondLst>
                                    <p:cond delay="100"/>
                                  </p:stCondLst>
                                  <p:childTnLst>
                                    <p:set>
                                      <p:cBhvr>
                                        <p:cTn id="15" dur="1" fill="hold">
                                          <p:stCondLst>
                                            <p:cond delay="99"/>
                                          </p:stCondLst>
                                        </p:cTn>
                                        <p:tgtEl>
                                          <p:spTgt spid="21"/>
                                        </p:tgtEl>
                                        <p:attrNameLst>
                                          <p:attrName>style.visibility</p:attrName>
                                        </p:attrNameLst>
                                      </p:cBhvr>
                                      <p:to>
                                        <p:strVal val="hidden"/>
                                      </p:to>
                                    </p:set>
                                  </p:childTnLst>
                                </p:cTn>
                              </p:par>
                            </p:childTnLst>
                          </p:cTn>
                        </p:par>
                        <p:par>
                          <p:cTn id="16" fill="hold">
                            <p:stCondLst>
                              <p:cond delay="600"/>
                            </p:stCondLst>
                            <p:childTnLst>
                              <p:par>
                                <p:cTn id="17" presetID="1" presetClass="exit" presetSubtype="0" fill="hold" nodeType="afterEffect">
                                  <p:stCondLst>
                                    <p:cond delay="100"/>
                                  </p:stCondLst>
                                  <p:childTnLst>
                                    <p:set>
                                      <p:cBhvr>
                                        <p:cTn id="18" dur="1" fill="hold">
                                          <p:stCondLst>
                                            <p:cond delay="99"/>
                                          </p:stCondLst>
                                        </p:cTn>
                                        <p:tgtEl>
                                          <p:spTgt spid="44"/>
                                        </p:tgtEl>
                                        <p:attrNameLst>
                                          <p:attrName>style.visibility</p:attrName>
                                        </p:attrNameLst>
                                      </p:cBhvr>
                                      <p:to>
                                        <p:strVal val="hidden"/>
                                      </p:to>
                                    </p:set>
                                  </p:childTnLst>
                                </p:cTn>
                              </p:par>
                            </p:childTnLst>
                          </p:cTn>
                        </p:par>
                        <p:par>
                          <p:cTn id="19" fill="hold">
                            <p:stCondLst>
                              <p:cond delay="800"/>
                            </p:stCondLst>
                            <p:childTnLst>
                              <p:par>
                                <p:cTn id="20" presetID="1" presetClass="exit" presetSubtype="0" fill="hold" nodeType="afterEffect">
                                  <p:stCondLst>
                                    <p:cond delay="100"/>
                                  </p:stCondLst>
                                  <p:childTnLst>
                                    <p:set>
                                      <p:cBhvr>
                                        <p:cTn id="21" dur="1" fill="hold">
                                          <p:stCondLst>
                                            <p:cond delay="99"/>
                                          </p:stCondLst>
                                        </p:cTn>
                                        <p:tgtEl>
                                          <p:spTgt spid="24"/>
                                        </p:tgtEl>
                                        <p:attrNameLst>
                                          <p:attrName>style.visibility</p:attrName>
                                        </p:attrNameLst>
                                      </p:cBhvr>
                                      <p:to>
                                        <p:strVal val="hidden"/>
                                      </p:to>
                                    </p:set>
                                  </p:childTnLst>
                                </p:cTn>
                              </p:par>
                            </p:childTnLst>
                          </p:cTn>
                        </p:par>
                        <p:par>
                          <p:cTn id="22" fill="hold">
                            <p:stCondLst>
                              <p:cond delay="1000"/>
                            </p:stCondLst>
                            <p:childTnLst>
                              <p:par>
                                <p:cTn id="23" presetID="1" presetClass="exit" presetSubtype="0" fill="hold" nodeType="afterEffect">
                                  <p:stCondLst>
                                    <p:cond delay="100"/>
                                  </p:stCondLst>
                                  <p:childTnLst>
                                    <p:set>
                                      <p:cBhvr>
                                        <p:cTn id="24" dur="1" fill="hold">
                                          <p:stCondLst>
                                            <p:cond delay="99"/>
                                          </p:stCondLst>
                                        </p:cTn>
                                        <p:tgtEl>
                                          <p:spTgt spid="25"/>
                                        </p:tgtEl>
                                        <p:attrNameLst>
                                          <p:attrName>style.visibility</p:attrName>
                                        </p:attrNameLst>
                                      </p:cBhvr>
                                      <p:to>
                                        <p:strVal val="hidden"/>
                                      </p:to>
                                    </p:set>
                                  </p:childTnLst>
                                </p:cTn>
                              </p:par>
                            </p:childTnLst>
                          </p:cTn>
                        </p:par>
                        <p:par>
                          <p:cTn id="25" fill="hold">
                            <p:stCondLst>
                              <p:cond delay="1200"/>
                            </p:stCondLst>
                            <p:childTnLst>
                              <p:par>
                                <p:cTn id="26" presetID="1" presetClass="exit" presetSubtype="0" fill="hold" nodeType="afterEffect">
                                  <p:stCondLst>
                                    <p:cond delay="100"/>
                                  </p:stCondLst>
                                  <p:childTnLst>
                                    <p:set>
                                      <p:cBhvr>
                                        <p:cTn id="27" dur="1" fill="hold">
                                          <p:stCondLst>
                                            <p:cond delay="0"/>
                                          </p:stCondLst>
                                        </p:cTn>
                                        <p:tgtEl>
                                          <p:spTgt spid="3"/>
                                        </p:tgtEl>
                                        <p:attrNameLst>
                                          <p:attrName>style.visibility</p:attrName>
                                        </p:attrNameLst>
                                      </p:cBhvr>
                                      <p:to>
                                        <p:strVal val="hidden"/>
                                      </p:to>
                                    </p:set>
                                  </p:childTnLst>
                                </p:cTn>
                              </p:par>
                            </p:childTnLst>
                          </p:cTn>
                        </p:par>
                        <p:par>
                          <p:cTn id="28" fill="hold">
                            <p:stCondLst>
                              <p:cond delay="1300"/>
                            </p:stCondLst>
                            <p:childTnLst>
                              <p:par>
                                <p:cTn id="29" presetID="1" presetClass="exit" presetSubtype="0" fill="hold" nodeType="afterEffect">
                                  <p:stCondLst>
                                    <p:cond delay="100"/>
                                  </p:stCondLst>
                                  <p:childTnLst>
                                    <p:set>
                                      <p:cBhvr>
                                        <p:cTn id="30" dur="1" fill="hold">
                                          <p:stCondLst>
                                            <p:cond delay="99"/>
                                          </p:stCondLst>
                                        </p:cTn>
                                        <p:tgtEl>
                                          <p:spTgt spid="26"/>
                                        </p:tgtEl>
                                        <p:attrNameLst>
                                          <p:attrName>style.visibility</p:attrName>
                                        </p:attrNameLst>
                                      </p:cBhvr>
                                      <p:to>
                                        <p:strVal val="hidden"/>
                                      </p:to>
                                    </p:set>
                                  </p:childTnLst>
                                </p:cTn>
                              </p:par>
                            </p:childTnLst>
                          </p:cTn>
                        </p:par>
                        <p:par>
                          <p:cTn id="31" fill="hold">
                            <p:stCondLst>
                              <p:cond delay="1500"/>
                            </p:stCondLst>
                            <p:childTnLst>
                              <p:par>
                                <p:cTn id="32" presetID="1" presetClass="exit" presetSubtype="0" fill="hold" nodeType="afterEffect">
                                  <p:stCondLst>
                                    <p:cond delay="100"/>
                                  </p:stCondLst>
                                  <p:childTnLst>
                                    <p:set>
                                      <p:cBhvr>
                                        <p:cTn id="33" dur="1" fill="hold">
                                          <p:stCondLst>
                                            <p:cond delay="0"/>
                                          </p:stCondLst>
                                        </p:cTn>
                                        <p:tgtEl>
                                          <p:spTgt spid="29"/>
                                        </p:tgtEl>
                                        <p:attrNameLst>
                                          <p:attrName>style.visibility</p:attrName>
                                        </p:attrNameLst>
                                      </p:cBhvr>
                                      <p:to>
                                        <p:strVal val="hidden"/>
                                      </p:to>
                                    </p:set>
                                  </p:childTnLst>
                                </p:cTn>
                              </p:par>
                            </p:childTnLst>
                          </p:cTn>
                        </p:par>
                        <p:par>
                          <p:cTn id="34" fill="hold">
                            <p:stCondLst>
                              <p:cond delay="1600"/>
                            </p:stCondLst>
                            <p:childTnLst>
                              <p:par>
                                <p:cTn id="35" presetID="1" presetClass="exit" presetSubtype="0" fill="hold" nodeType="afterEffect">
                                  <p:stCondLst>
                                    <p:cond delay="100"/>
                                  </p:stCondLst>
                                  <p:childTnLst>
                                    <p:set>
                                      <p:cBhvr>
                                        <p:cTn id="36" dur="1" fill="hold">
                                          <p:stCondLst>
                                            <p:cond delay="99"/>
                                          </p:stCondLst>
                                        </p:cTn>
                                        <p:tgtEl>
                                          <p:spTgt spid="20"/>
                                        </p:tgtEl>
                                        <p:attrNameLst>
                                          <p:attrName>style.visibility</p:attrName>
                                        </p:attrNameLst>
                                      </p:cBhvr>
                                      <p:to>
                                        <p:strVal val="hidden"/>
                                      </p:to>
                                    </p:set>
                                  </p:childTnLst>
                                </p:cTn>
                              </p:par>
                            </p:childTnLst>
                          </p:cTn>
                        </p:par>
                        <p:par>
                          <p:cTn id="37" fill="hold">
                            <p:stCondLst>
                              <p:cond delay="1800"/>
                            </p:stCondLst>
                            <p:childTnLst>
                              <p:par>
                                <p:cTn id="38" presetID="1" presetClass="exit" presetSubtype="0" fill="hold" nodeType="afterEffect">
                                  <p:stCondLst>
                                    <p:cond delay="100"/>
                                  </p:stCondLst>
                                  <p:childTnLst>
                                    <p:set>
                                      <p:cBhvr>
                                        <p:cTn id="39" dur="1" fill="hold">
                                          <p:stCondLst>
                                            <p:cond delay="99"/>
                                          </p:stCondLst>
                                        </p:cTn>
                                        <p:tgtEl>
                                          <p:spTgt spid="23"/>
                                        </p:tgtEl>
                                        <p:attrNameLst>
                                          <p:attrName>style.visibility</p:attrName>
                                        </p:attrNameLst>
                                      </p:cBhvr>
                                      <p:to>
                                        <p:strVal val="hidden"/>
                                      </p:to>
                                    </p:set>
                                  </p:childTnLst>
                                </p:cTn>
                              </p:par>
                            </p:childTnLst>
                          </p:cTn>
                        </p:par>
                        <p:par>
                          <p:cTn id="40" fill="hold">
                            <p:stCondLst>
                              <p:cond delay="2000"/>
                            </p:stCondLst>
                            <p:childTnLst>
                              <p:par>
                                <p:cTn id="41" presetID="1" presetClass="exit" presetSubtype="0" fill="hold" nodeType="afterEffect">
                                  <p:stCondLst>
                                    <p:cond delay="100"/>
                                  </p:stCondLst>
                                  <p:childTnLst>
                                    <p:set>
                                      <p:cBhvr>
                                        <p:cTn id="42" dur="1" fill="hold">
                                          <p:stCondLst>
                                            <p:cond delay="99"/>
                                          </p:stCondLst>
                                        </p:cTn>
                                        <p:tgtEl>
                                          <p:spTgt spid="45"/>
                                        </p:tgtEl>
                                        <p:attrNameLst>
                                          <p:attrName>style.visibility</p:attrName>
                                        </p:attrNameLst>
                                      </p:cBhvr>
                                      <p:to>
                                        <p:strVal val="hidden"/>
                                      </p:to>
                                    </p:set>
                                  </p:childTnLst>
                                </p:cTn>
                              </p:par>
                            </p:childTnLst>
                          </p:cTn>
                        </p:par>
                        <p:par>
                          <p:cTn id="43" fill="hold">
                            <p:stCondLst>
                              <p:cond delay="2200"/>
                            </p:stCondLst>
                            <p:childTnLst>
                              <p:par>
                                <p:cTn id="44" presetID="1" presetClass="exit" presetSubtype="0" fill="hold" nodeType="afterEffect">
                                  <p:stCondLst>
                                    <p:cond delay="100"/>
                                  </p:stCondLst>
                                  <p:childTnLst>
                                    <p:set>
                                      <p:cBhvr>
                                        <p:cTn id="45" dur="1" fill="hold">
                                          <p:stCondLst>
                                            <p:cond delay="99"/>
                                          </p:stCondLst>
                                        </p:cTn>
                                        <p:tgtEl>
                                          <p:spTgt spid="46"/>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4FFC8-0BC2-B047-8ABE-A0D674E5A8DA}"/>
              </a:ext>
            </a:extLst>
          </p:cNvPr>
          <p:cNvSpPr>
            <a:spLocks noGrp="1"/>
          </p:cNvSpPr>
          <p:nvPr>
            <p:ph type="title"/>
          </p:nvPr>
        </p:nvSpPr>
        <p:spPr/>
        <p:txBody>
          <a:bodyPr/>
          <a:lstStyle/>
          <a:p>
            <a:r>
              <a:rPr lang="en-US" dirty="0"/>
              <a:t>OK get ready. </a:t>
            </a:r>
            <a:br>
              <a:rPr lang="en-US" dirty="0"/>
            </a:br>
            <a:r>
              <a:rPr lang="en-US" dirty="0"/>
              <a:t>Which way is the image rotated? </a:t>
            </a:r>
          </a:p>
        </p:txBody>
      </p:sp>
      <p:pic>
        <p:nvPicPr>
          <p:cNvPr id="44" name="Picture 43">
            <a:extLst>
              <a:ext uri="{FF2B5EF4-FFF2-40B4-BE49-F238E27FC236}">
                <a16:creationId xmlns:a16="http://schemas.microsoft.com/office/drawing/2014/main" id="{48553327-3247-3140-A9D3-98E0821C6D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6000" y="2743320"/>
            <a:ext cx="2880000" cy="2160000"/>
          </a:xfrm>
          <a:prstGeom prst="rect">
            <a:avLst/>
          </a:prstGeom>
        </p:spPr>
      </p:pic>
      <p:pic>
        <p:nvPicPr>
          <p:cNvPr id="46" name="Picture 45">
            <a:extLst>
              <a:ext uri="{FF2B5EF4-FFF2-40B4-BE49-F238E27FC236}">
                <a16:creationId xmlns:a16="http://schemas.microsoft.com/office/drawing/2014/main" id="{58DC001A-A9B3-2B47-A744-11CA0C1B3A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6000" y="2743320"/>
            <a:ext cx="2880000" cy="2160000"/>
          </a:xfrm>
          <a:prstGeom prst="rect">
            <a:avLst/>
          </a:prstGeom>
        </p:spPr>
      </p:pic>
      <p:pic>
        <p:nvPicPr>
          <p:cNvPr id="45" name="Picture 44">
            <a:extLst>
              <a:ext uri="{FF2B5EF4-FFF2-40B4-BE49-F238E27FC236}">
                <a16:creationId xmlns:a16="http://schemas.microsoft.com/office/drawing/2014/main" id="{BB013214-4CBE-C147-A6EE-20FE79C288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6000" y="2743320"/>
            <a:ext cx="2880000" cy="2160000"/>
          </a:xfrm>
          <a:prstGeom prst="rect">
            <a:avLst/>
          </a:prstGeom>
        </p:spPr>
      </p:pic>
      <p:pic>
        <p:nvPicPr>
          <p:cNvPr id="19" name="Picture 18">
            <a:extLst>
              <a:ext uri="{FF2B5EF4-FFF2-40B4-BE49-F238E27FC236}">
                <a16:creationId xmlns:a16="http://schemas.microsoft.com/office/drawing/2014/main" id="{9FC3952B-3ABF-6A49-966C-51A1C2A6E6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6000" y="2743320"/>
            <a:ext cx="2880000" cy="2160000"/>
          </a:xfrm>
          <a:prstGeom prst="rect">
            <a:avLst/>
          </a:prstGeom>
        </p:spPr>
      </p:pic>
      <p:pic>
        <p:nvPicPr>
          <p:cNvPr id="20" name="Picture 19">
            <a:extLst>
              <a:ext uri="{FF2B5EF4-FFF2-40B4-BE49-F238E27FC236}">
                <a16:creationId xmlns:a16="http://schemas.microsoft.com/office/drawing/2014/main" id="{22EF1BE2-2C2D-544D-92B8-257DAA3C42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6000" y="2743320"/>
            <a:ext cx="2880000" cy="2160000"/>
          </a:xfrm>
          <a:prstGeom prst="rect">
            <a:avLst/>
          </a:prstGeom>
        </p:spPr>
      </p:pic>
      <p:pic>
        <p:nvPicPr>
          <p:cNvPr id="4" name="Picture 3"/>
          <p:cNvPicPr>
            <a:picLocks/>
          </p:cNvPicPr>
          <p:nvPr/>
        </p:nvPicPr>
        <p:blipFill>
          <a:blip r:embed="rId7">
            <a:extLst>
              <a:ext uri="{28A0092B-C50C-407E-A947-70E740481C1C}">
                <a14:useLocalDpi xmlns:a14="http://schemas.microsoft.com/office/drawing/2010/main" val="0"/>
              </a:ext>
            </a:extLst>
          </a:blip>
          <a:stretch>
            <a:fillRect/>
          </a:stretch>
        </p:blipFill>
        <p:spPr>
          <a:xfrm>
            <a:off x="4209177" y="2743320"/>
            <a:ext cx="3773647" cy="2160000"/>
          </a:xfrm>
          <a:prstGeom prst="rect">
            <a:avLst/>
          </a:prstGeom>
        </p:spPr>
      </p:pic>
      <p:pic>
        <p:nvPicPr>
          <p:cNvPr id="21" name="Picture 20">
            <a:extLst>
              <a:ext uri="{FF2B5EF4-FFF2-40B4-BE49-F238E27FC236}">
                <a16:creationId xmlns:a16="http://schemas.microsoft.com/office/drawing/2014/main" id="{1670E2F2-8503-AE46-8BED-2FBA80D342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6000" y="2743320"/>
            <a:ext cx="2880000" cy="2160000"/>
          </a:xfrm>
          <a:prstGeom prst="rect">
            <a:avLst/>
          </a:prstGeom>
        </p:spPr>
      </p:pic>
      <p:pic>
        <p:nvPicPr>
          <p:cNvPr id="23" name="Picture 22">
            <a:extLst>
              <a:ext uri="{FF2B5EF4-FFF2-40B4-BE49-F238E27FC236}">
                <a16:creationId xmlns:a16="http://schemas.microsoft.com/office/drawing/2014/main" id="{EF7EE48F-9B99-6A45-8559-72650CEE008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56000" y="2743320"/>
            <a:ext cx="2880000" cy="2160000"/>
          </a:xfrm>
          <a:prstGeom prst="rect">
            <a:avLst/>
          </a:prstGeom>
        </p:spPr>
      </p:pic>
      <p:pic>
        <p:nvPicPr>
          <p:cNvPr id="25" name="Picture 24">
            <a:extLst>
              <a:ext uri="{FF2B5EF4-FFF2-40B4-BE49-F238E27FC236}">
                <a16:creationId xmlns:a16="http://schemas.microsoft.com/office/drawing/2014/main" id="{6E19C52B-9B19-F542-A2FC-0CAE7B94C59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56000" y="2743320"/>
            <a:ext cx="2880000" cy="2160000"/>
          </a:xfrm>
          <a:prstGeom prst="rect">
            <a:avLst/>
          </a:prstGeom>
        </p:spPr>
      </p:pic>
      <p:pic>
        <p:nvPicPr>
          <p:cNvPr id="24" name="Picture 23">
            <a:extLst>
              <a:ext uri="{FF2B5EF4-FFF2-40B4-BE49-F238E27FC236}">
                <a16:creationId xmlns:a16="http://schemas.microsoft.com/office/drawing/2014/main" id="{5FFCD48A-E662-7648-9D91-87805A53A96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656000" y="2743320"/>
            <a:ext cx="2880000" cy="2160000"/>
          </a:xfrm>
          <a:prstGeom prst="rect">
            <a:avLst/>
          </a:prstGeom>
        </p:spPr>
      </p:pic>
      <p:pic>
        <p:nvPicPr>
          <p:cNvPr id="18" name="Picture 17">
            <a:extLst>
              <a:ext uri="{FF2B5EF4-FFF2-40B4-BE49-F238E27FC236}">
                <a16:creationId xmlns:a16="http://schemas.microsoft.com/office/drawing/2014/main" id="{27520A42-FFA7-FB42-A90B-BE24EFCEEC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6000" y="2743320"/>
            <a:ext cx="2880000" cy="2160000"/>
          </a:xfrm>
          <a:prstGeom prst="rect">
            <a:avLst/>
          </a:prstGeom>
        </p:spPr>
      </p:pic>
      <p:pic>
        <p:nvPicPr>
          <p:cNvPr id="26" name="Picture 25">
            <a:extLst>
              <a:ext uri="{FF2B5EF4-FFF2-40B4-BE49-F238E27FC236}">
                <a16:creationId xmlns:a16="http://schemas.microsoft.com/office/drawing/2014/main" id="{6F139076-0328-E04C-B8C2-1AE40E6F0BD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656000" y="2743320"/>
            <a:ext cx="2880000" cy="2160000"/>
          </a:xfrm>
          <a:prstGeom prst="rect">
            <a:avLst/>
          </a:prstGeom>
        </p:spPr>
      </p:pic>
      <p:pic>
        <p:nvPicPr>
          <p:cNvPr id="28" name="Picture 27">
            <a:extLst>
              <a:ext uri="{FF2B5EF4-FFF2-40B4-BE49-F238E27FC236}">
                <a16:creationId xmlns:a16="http://schemas.microsoft.com/office/drawing/2014/main" id="{C684B792-027F-B241-995D-A535636D778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656000" y="2743320"/>
            <a:ext cx="2880000" cy="2160000"/>
          </a:xfrm>
          <a:prstGeom prst="rect">
            <a:avLst/>
          </a:prstGeom>
        </p:spPr>
      </p:pic>
      <p:pic>
        <p:nvPicPr>
          <p:cNvPr id="27" name="Picture 26">
            <a:extLst>
              <a:ext uri="{FF2B5EF4-FFF2-40B4-BE49-F238E27FC236}">
                <a16:creationId xmlns:a16="http://schemas.microsoft.com/office/drawing/2014/main" id="{E04C1717-CCD3-B34D-A965-9D188C91512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656000" y="2743320"/>
            <a:ext cx="2880000" cy="2160000"/>
          </a:xfrm>
          <a:prstGeom prst="rect">
            <a:avLst/>
          </a:prstGeom>
        </p:spPr>
      </p:pic>
    </p:spTree>
    <p:extLst>
      <p:ext uri="{BB962C8B-B14F-4D97-AF65-F5344CB8AC3E}">
        <p14:creationId xmlns:p14="http://schemas.microsoft.com/office/powerpoint/2010/main" val="3694205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100"/>
                                  </p:stCondLst>
                                  <p:childTnLst>
                                    <p:set>
                                      <p:cBhvr>
                                        <p:cTn id="6" dur="1" fill="hold">
                                          <p:stCondLst>
                                            <p:cond delay="0"/>
                                          </p:stCondLst>
                                        </p:cTn>
                                        <p:tgtEl>
                                          <p:spTgt spid="27"/>
                                        </p:tgtEl>
                                        <p:attrNameLst>
                                          <p:attrName>style.visibility</p:attrName>
                                        </p:attrNameLst>
                                      </p:cBhvr>
                                      <p:to>
                                        <p:strVal val="hidden"/>
                                      </p:to>
                                    </p:set>
                                  </p:childTnLst>
                                </p:cTn>
                              </p:par>
                            </p:childTnLst>
                          </p:cTn>
                        </p:par>
                        <p:par>
                          <p:cTn id="7" fill="hold">
                            <p:stCondLst>
                              <p:cond delay="100"/>
                            </p:stCondLst>
                            <p:childTnLst>
                              <p:par>
                                <p:cTn id="8" presetID="1" presetClass="exit" presetSubtype="0" fill="hold" nodeType="afterEffect">
                                  <p:stCondLst>
                                    <p:cond delay="100"/>
                                  </p:stCondLst>
                                  <p:childTnLst>
                                    <p:set>
                                      <p:cBhvr>
                                        <p:cTn id="9" dur="1" fill="hold">
                                          <p:stCondLst>
                                            <p:cond delay="99"/>
                                          </p:stCondLst>
                                        </p:cTn>
                                        <p:tgtEl>
                                          <p:spTgt spid="28"/>
                                        </p:tgtEl>
                                        <p:attrNameLst>
                                          <p:attrName>style.visibility</p:attrName>
                                        </p:attrNameLst>
                                      </p:cBhvr>
                                      <p:to>
                                        <p:strVal val="hidden"/>
                                      </p:to>
                                    </p:set>
                                  </p:childTnLst>
                                </p:cTn>
                              </p:par>
                            </p:childTnLst>
                          </p:cTn>
                        </p:par>
                        <p:par>
                          <p:cTn id="10" fill="hold">
                            <p:stCondLst>
                              <p:cond delay="300"/>
                            </p:stCondLst>
                            <p:childTnLst>
                              <p:par>
                                <p:cTn id="11" presetID="1" presetClass="exit" presetSubtype="0" fill="hold" nodeType="afterEffect">
                                  <p:stCondLst>
                                    <p:cond delay="100"/>
                                  </p:stCondLst>
                                  <p:childTnLst>
                                    <p:set>
                                      <p:cBhvr>
                                        <p:cTn id="12" dur="1" fill="hold">
                                          <p:stCondLst>
                                            <p:cond delay="99"/>
                                          </p:stCondLst>
                                        </p:cTn>
                                        <p:tgtEl>
                                          <p:spTgt spid="26"/>
                                        </p:tgtEl>
                                        <p:attrNameLst>
                                          <p:attrName>style.visibility</p:attrName>
                                        </p:attrNameLst>
                                      </p:cBhvr>
                                      <p:to>
                                        <p:strVal val="hidden"/>
                                      </p:to>
                                    </p:set>
                                  </p:childTnLst>
                                </p:cTn>
                              </p:par>
                            </p:childTnLst>
                          </p:cTn>
                        </p:par>
                        <p:par>
                          <p:cTn id="13" fill="hold">
                            <p:stCondLst>
                              <p:cond delay="500"/>
                            </p:stCondLst>
                            <p:childTnLst>
                              <p:par>
                                <p:cTn id="14" presetID="1" presetClass="exit" presetSubtype="0" fill="hold" nodeType="afterEffect">
                                  <p:stCondLst>
                                    <p:cond delay="100"/>
                                  </p:stCondLst>
                                  <p:childTnLst>
                                    <p:set>
                                      <p:cBhvr>
                                        <p:cTn id="15" dur="1" fill="hold">
                                          <p:stCondLst>
                                            <p:cond delay="99"/>
                                          </p:stCondLst>
                                        </p:cTn>
                                        <p:tgtEl>
                                          <p:spTgt spid="18"/>
                                        </p:tgtEl>
                                        <p:attrNameLst>
                                          <p:attrName>style.visibility</p:attrName>
                                        </p:attrNameLst>
                                      </p:cBhvr>
                                      <p:to>
                                        <p:strVal val="hidden"/>
                                      </p:to>
                                    </p:set>
                                  </p:childTnLst>
                                </p:cTn>
                              </p:par>
                            </p:childTnLst>
                          </p:cTn>
                        </p:par>
                        <p:par>
                          <p:cTn id="16" fill="hold">
                            <p:stCondLst>
                              <p:cond delay="700"/>
                            </p:stCondLst>
                            <p:childTnLst>
                              <p:par>
                                <p:cTn id="17" presetID="1" presetClass="exit" presetSubtype="0" fill="hold" nodeType="afterEffect">
                                  <p:stCondLst>
                                    <p:cond delay="100"/>
                                  </p:stCondLst>
                                  <p:childTnLst>
                                    <p:set>
                                      <p:cBhvr>
                                        <p:cTn id="18" dur="1" fill="hold">
                                          <p:stCondLst>
                                            <p:cond delay="99"/>
                                          </p:stCondLst>
                                        </p:cTn>
                                        <p:tgtEl>
                                          <p:spTgt spid="24"/>
                                        </p:tgtEl>
                                        <p:attrNameLst>
                                          <p:attrName>style.visibility</p:attrName>
                                        </p:attrNameLst>
                                      </p:cBhvr>
                                      <p:to>
                                        <p:strVal val="hidden"/>
                                      </p:to>
                                    </p:set>
                                  </p:childTnLst>
                                </p:cTn>
                              </p:par>
                            </p:childTnLst>
                          </p:cTn>
                        </p:par>
                        <p:par>
                          <p:cTn id="19" fill="hold">
                            <p:stCondLst>
                              <p:cond delay="900"/>
                            </p:stCondLst>
                            <p:childTnLst>
                              <p:par>
                                <p:cTn id="20" presetID="1" presetClass="exit" presetSubtype="0" fill="hold" nodeType="afterEffect">
                                  <p:stCondLst>
                                    <p:cond delay="100"/>
                                  </p:stCondLst>
                                  <p:childTnLst>
                                    <p:set>
                                      <p:cBhvr>
                                        <p:cTn id="21" dur="1" fill="hold">
                                          <p:stCondLst>
                                            <p:cond delay="99"/>
                                          </p:stCondLst>
                                        </p:cTn>
                                        <p:tgtEl>
                                          <p:spTgt spid="25"/>
                                        </p:tgtEl>
                                        <p:attrNameLst>
                                          <p:attrName>style.visibility</p:attrName>
                                        </p:attrNameLst>
                                      </p:cBhvr>
                                      <p:to>
                                        <p:strVal val="hidden"/>
                                      </p:to>
                                    </p:set>
                                  </p:childTnLst>
                                </p:cTn>
                              </p:par>
                            </p:childTnLst>
                          </p:cTn>
                        </p:par>
                        <p:par>
                          <p:cTn id="22" fill="hold">
                            <p:stCondLst>
                              <p:cond delay="1100"/>
                            </p:stCondLst>
                            <p:childTnLst>
                              <p:par>
                                <p:cTn id="23" presetID="1" presetClass="exit" presetSubtype="0" fill="hold" nodeType="afterEffect">
                                  <p:stCondLst>
                                    <p:cond delay="100"/>
                                  </p:stCondLst>
                                  <p:childTnLst>
                                    <p:set>
                                      <p:cBhvr>
                                        <p:cTn id="24" dur="1" fill="hold">
                                          <p:stCondLst>
                                            <p:cond delay="99"/>
                                          </p:stCondLst>
                                        </p:cTn>
                                        <p:tgtEl>
                                          <p:spTgt spid="23"/>
                                        </p:tgtEl>
                                        <p:attrNameLst>
                                          <p:attrName>style.visibility</p:attrName>
                                        </p:attrNameLst>
                                      </p:cBhvr>
                                      <p:to>
                                        <p:strVal val="hidden"/>
                                      </p:to>
                                    </p:set>
                                  </p:childTnLst>
                                </p:cTn>
                              </p:par>
                            </p:childTnLst>
                          </p:cTn>
                        </p:par>
                        <p:par>
                          <p:cTn id="25" fill="hold">
                            <p:stCondLst>
                              <p:cond delay="1300"/>
                            </p:stCondLst>
                            <p:childTnLst>
                              <p:par>
                                <p:cTn id="26" presetID="1" presetClass="exit" presetSubtype="0" fill="hold" nodeType="afterEffect">
                                  <p:stCondLst>
                                    <p:cond delay="100"/>
                                  </p:stCondLst>
                                  <p:childTnLst>
                                    <p:set>
                                      <p:cBhvr>
                                        <p:cTn id="27" dur="1" fill="hold">
                                          <p:stCondLst>
                                            <p:cond delay="99"/>
                                          </p:stCondLst>
                                        </p:cTn>
                                        <p:tgtEl>
                                          <p:spTgt spid="21"/>
                                        </p:tgtEl>
                                        <p:attrNameLst>
                                          <p:attrName>style.visibility</p:attrName>
                                        </p:attrNameLst>
                                      </p:cBhvr>
                                      <p:to>
                                        <p:strVal val="hidden"/>
                                      </p:to>
                                    </p:set>
                                  </p:childTnLst>
                                </p:cTn>
                              </p:par>
                            </p:childTnLst>
                          </p:cTn>
                        </p:par>
                        <p:par>
                          <p:cTn id="28" fill="hold">
                            <p:stCondLst>
                              <p:cond delay="1500"/>
                            </p:stCondLst>
                            <p:childTnLst>
                              <p:par>
                                <p:cTn id="29" presetID="1" presetClass="exit" presetSubtype="0" fill="hold" nodeType="afterEffect">
                                  <p:stCondLst>
                                    <p:cond delay="100"/>
                                  </p:stCondLst>
                                  <p:childTnLst>
                                    <p:set>
                                      <p:cBhvr>
                                        <p:cTn id="30" dur="1" fill="hold">
                                          <p:stCondLst>
                                            <p:cond delay="0"/>
                                          </p:stCondLst>
                                        </p:cTn>
                                        <p:tgtEl>
                                          <p:spTgt spid="4"/>
                                        </p:tgtEl>
                                        <p:attrNameLst>
                                          <p:attrName>style.visibility</p:attrName>
                                        </p:attrNameLst>
                                      </p:cBhvr>
                                      <p:to>
                                        <p:strVal val="hidden"/>
                                      </p:to>
                                    </p:set>
                                  </p:childTnLst>
                                </p:cTn>
                              </p:par>
                            </p:childTnLst>
                          </p:cTn>
                        </p:par>
                        <p:par>
                          <p:cTn id="31" fill="hold">
                            <p:stCondLst>
                              <p:cond delay="1600"/>
                            </p:stCondLst>
                            <p:childTnLst>
                              <p:par>
                                <p:cTn id="32" presetID="1" presetClass="exit" presetSubtype="0" fill="hold" nodeType="afterEffect">
                                  <p:stCondLst>
                                    <p:cond delay="100"/>
                                  </p:stCondLst>
                                  <p:childTnLst>
                                    <p:set>
                                      <p:cBhvr>
                                        <p:cTn id="33" dur="1" fill="hold">
                                          <p:stCondLst>
                                            <p:cond delay="99"/>
                                          </p:stCondLst>
                                        </p:cTn>
                                        <p:tgtEl>
                                          <p:spTgt spid="20"/>
                                        </p:tgtEl>
                                        <p:attrNameLst>
                                          <p:attrName>style.visibility</p:attrName>
                                        </p:attrNameLst>
                                      </p:cBhvr>
                                      <p:to>
                                        <p:strVal val="hidden"/>
                                      </p:to>
                                    </p:set>
                                  </p:childTnLst>
                                </p:cTn>
                              </p:par>
                            </p:childTnLst>
                          </p:cTn>
                        </p:par>
                        <p:par>
                          <p:cTn id="34" fill="hold">
                            <p:stCondLst>
                              <p:cond delay="1800"/>
                            </p:stCondLst>
                            <p:childTnLst>
                              <p:par>
                                <p:cTn id="35" presetID="1" presetClass="exit" presetSubtype="0" fill="hold" nodeType="afterEffect">
                                  <p:stCondLst>
                                    <p:cond delay="100"/>
                                  </p:stCondLst>
                                  <p:childTnLst>
                                    <p:set>
                                      <p:cBhvr>
                                        <p:cTn id="36" dur="1" fill="hold">
                                          <p:stCondLst>
                                            <p:cond delay="99"/>
                                          </p:stCondLst>
                                        </p:cTn>
                                        <p:tgtEl>
                                          <p:spTgt spid="19"/>
                                        </p:tgtEl>
                                        <p:attrNameLst>
                                          <p:attrName>style.visibility</p:attrName>
                                        </p:attrNameLst>
                                      </p:cBhvr>
                                      <p:to>
                                        <p:strVal val="hidden"/>
                                      </p:to>
                                    </p:set>
                                  </p:childTnLst>
                                </p:cTn>
                              </p:par>
                            </p:childTnLst>
                          </p:cTn>
                        </p:par>
                        <p:par>
                          <p:cTn id="37" fill="hold">
                            <p:stCondLst>
                              <p:cond delay="2000"/>
                            </p:stCondLst>
                            <p:childTnLst>
                              <p:par>
                                <p:cTn id="38" presetID="1" presetClass="exit" presetSubtype="0" fill="hold" nodeType="afterEffect">
                                  <p:stCondLst>
                                    <p:cond delay="100"/>
                                  </p:stCondLst>
                                  <p:childTnLst>
                                    <p:set>
                                      <p:cBhvr>
                                        <p:cTn id="39" dur="1" fill="hold">
                                          <p:stCondLst>
                                            <p:cond delay="99"/>
                                          </p:stCondLst>
                                        </p:cTn>
                                        <p:tgtEl>
                                          <p:spTgt spid="45"/>
                                        </p:tgtEl>
                                        <p:attrNameLst>
                                          <p:attrName>style.visibility</p:attrName>
                                        </p:attrNameLst>
                                      </p:cBhvr>
                                      <p:to>
                                        <p:strVal val="hidden"/>
                                      </p:to>
                                    </p:set>
                                  </p:childTnLst>
                                </p:cTn>
                              </p:par>
                            </p:childTnLst>
                          </p:cTn>
                        </p:par>
                        <p:par>
                          <p:cTn id="40" fill="hold">
                            <p:stCondLst>
                              <p:cond delay="2200"/>
                            </p:stCondLst>
                            <p:childTnLst>
                              <p:par>
                                <p:cTn id="41" presetID="1" presetClass="exit" presetSubtype="0" fill="hold" nodeType="afterEffect">
                                  <p:stCondLst>
                                    <p:cond delay="100"/>
                                  </p:stCondLst>
                                  <p:childTnLst>
                                    <p:set>
                                      <p:cBhvr>
                                        <p:cTn id="42" dur="1" fill="hold">
                                          <p:stCondLst>
                                            <p:cond delay="99"/>
                                          </p:stCondLst>
                                        </p:cTn>
                                        <p:tgtEl>
                                          <p:spTgt spid="46"/>
                                        </p:tgtEl>
                                        <p:attrNameLst>
                                          <p:attrName>style.visibility</p:attrName>
                                        </p:attrNameLst>
                                      </p:cBhvr>
                                      <p:to>
                                        <p:strVal val="hidden"/>
                                      </p:to>
                                    </p:set>
                                  </p:childTnLst>
                                </p:cTn>
                              </p:par>
                            </p:childTnLst>
                          </p:cTn>
                        </p:par>
                        <p:par>
                          <p:cTn id="43" fill="hold">
                            <p:stCondLst>
                              <p:cond delay="2400"/>
                            </p:stCondLst>
                            <p:childTnLst>
                              <p:par>
                                <p:cTn id="44" presetID="1" presetClass="exit" presetSubtype="0" fill="hold" nodeType="afterEffect">
                                  <p:stCondLst>
                                    <p:cond delay="100"/>
                                  </p:stCondLst>
                                  <p:childTnLst>
                                    <p:set>
                                      <p:cBhvr>
                                        <p:cTn id="45" dur="1" fill="hold">
                                          <p:stCondLst>
                                            <p:cond delay="99"/>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4FFC8-0BC2-B047-8ABE-A0D674E5A8DA}"/>
              </a:ext>
            </a:extLst>
          </p:cNvPr>
          <p:cNvSpPr>
            <a:spLocks noGrp="1"/>
          </p:cNvSpPr>
          <p:nvPr>
            <p:ph type="title"/>
          </p:nvPr>
        </p:nvSpPr>
        <p:spPr/>
        <p:txBody>
          <a:bodyPr/>
          <a:lstStyle/>
          <a:p>
            <a:r>
              <a:rPr lang="en-US" dirty="0"/>
              <a:t>Try again?  </a:t>
            </a:r>
            <a:br>
              <a:rPr lang="en-US" dirty="0"/>
            </a:br>
            <a:r>
              <a:rPr lang="en-US" dirty="0"/>
              <a:t>Which way is the image rotated? </a:t>
            </a:r>
          </a:p>
        </p:txBody>
      </p:sp>
      <p:pic>
        <p:nvPicPr>
          <p:cNvPr id="22" name="Picture 21">
            <a:extLst>
              <a:ext uri="{FF2B5EF4-FFF2-40B4-BE49-F238E27FC236}">
                <a16:creationId xmlns:a16="http://schemas.microsoft.com/office/drawing/2014/main" id="{9FC3952B-3ABF-6A49-966C-51A1C2A6E6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8570" y="4597624"/>
            <a:ext cx="2880000" cy="2160000"/>
          </a:xfrm>
          <a:prstGeom prst="rect">
            <a:avLst/>
          </a:prstGeom>
        </p:spPr>
      </p:pic>
      <p:pic>
        <p:nvPicPr>
          <p:cNvPr id="29" name="Picture 28">
            <a:extLst>
              <a:ext uri="{FF2B5EF4-FFF2-40B4-BE49-F238E27FC236}">
                <a16:creationId xmlns:a16="http://schemas.microsoft.com/office/drawing/2014/main" id="{48553327-3247-3140-A9D3-98E0821C6D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6000" y="2743320"/>
            <a:ext cx="2880000" cy="2160000"/>
          </a:xfrm>
          <a:prstGeom prst="rect">
            <a:avLst/>
          </a:prstGeom>
        </p:spPr>
      </p:pic>
      <p:pic>
        <p:nvPicPr>
          <p:cNvPr id="30" name="Picture 29">
            <a:extLst>
              <a:ext uri="{FF2B5EF4-FFF2-40B4-BE49-F238E27FC236}">
                <a16:creationId xmlns:a16="http://schemas.microsoft.com/office/drawing/2014/main" id="{58DC001A-A9B3-2B47-A744-11CA0C1B3A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6000" y="2743320"/>
            <a:ext cx="2880000" cy="2160000"/>
          </a:xfrm>
          <a:prstGeom prst="rect">
            <a:avLst/>
          </a:prstGeom>
        </p:spPr>
      </p:pic>
      <p:pic>
        <p:nvPicPr>
          <p:cNvPr id="31" name="Picture 30">
            <a:extLst>
              <a:ext uri="{FF2B5EF4-FFF2-40B4-BE49-F238E27FC236}">
                <a16:creationId xmlns:a16="http://schemas.microsoft.com/office/drawing/2014/main" id="{BB013214-4CBE-C147-A6EE-20FE79C288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6000" y="2743320"/>
            <a:ext cx="2880000" cy="2160000"/>
          </a:xfrm>
          <a:prstGeom prst="rect">
            <a:avLst/>
          </a:prstGeom>
        </p:spPr>
      </p:pic>
      <p:pic>
        <p:nvPicPr>
          <p:cNvPr id="32" name="Picture 31">
            <a:extLst>
              <a:ext uri="{FF2B5EF4-FFF2-40B4-BE49-F238E27FC236}">
                <a16:creationId xmlns:a16="http://schemas.microsoft.com/office/drawing/2014/main" id="{9FC3952B-3ABF-6A49-966C-51A1C2A6E6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6000" y="2743320"/>
            <a:ext cx="2880000" cy="2160000"/>
          </a:xfrm>
          <a:prstGeom prst="rect">
            <a:avLst/>
          </a:prstGeom>
        </p:spPr>
      </p:pic>
      <p:pic>
        <p:nvPicPr>
          <p:cNvPr id="33" name="Picture 32">
            <a:extLst>
              <a:ext uri="{FF2B5EF4-FFF2-40B4-BE49-F238E27FC236}">
                <a16:creationId xmlns:a16="http://schemas.microsoft.com/office/drawing/2014/main" id="{22EF1BE2-2C2D-544D-92B8-257DAA3C42F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6000" y="2743320"/>
            <a:ext cx="2880000" cy="2160000"/>
          </a:xfrm>
          <a:prstGeom prst="rect">
            <a:avLst/>
          </a:prstGeom>
        </p:spPr>
      </p:pic>
      <p:pic>
        <p:nvPicPr>
          <p:cNvPr id="34" name="Picture 33"/>
          <p:cNvPicPr>
            <a:picLocks/>
          </p:cNvPicPr>
          <p:nvPr/>
        </p:nvPicPr>
        <p:blipFill>
          <a:blip r:embed="rId7">
            <a:extLst>
              <a:ext uri="{28A0092B-C50C-407E-A947-70E740481C1C}">
                <a14:useLocalDpi xmlns:a14="http://schemas.microsoft.com/office/drawing/2010/main" val="0"/>
              </a:ext>
            </a:extLst>
          </a:blip>
          <a:stretch>
            <a:fillRect/>
          </a:stretch>
        </p:blipFill>
        <p:spPr>
          <a:xfrm>
            <a:off x="4209177" y="2743320"/>
            <a:ext cx="3773647" cy="2160000"/>
          </a:xfrm>
          <a:prstGeom prst="rect">
            <a:avLst/>
          </a:prstGeom>
        </p:spPr>
      </p:pic>
      <p:pic>
        <p:nvPicPr>
          <p:cNvPr id="35" name="Picture 34">
            <a:extLst>
              <a:ext uri="{FF2B5EF4-FFF2-40B4-BE49-F238E27FC236}">
                <a16:creationId xmlns:a16="http://schemas.microsoft.com/office/drawing/2014/main" id="{1670E2F2-8503-AE46-8BED-2FBA80D342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6000" y="2743320"/>
            <a:ext cx="2880000" cy="2160000"/>
          </a:xfrm>
          <a:prstGeom prst="rect">
            <a:avLst/>
          </a:prstGeom>
        </p:spPr>
      </p:pic>
      <p:pic>
        <p:nvPicPr>
          <p:cNvPr id="36" name="Picture 35">
            <a:extLst>
              <a:ext uri="{FF2B5EF4-FFF2-40B4-BE49-F238E27FC236}">
                <a16:creationId xmlns:a16="http://schemas.microsoft.com/office/drawing/2014/main" id="{EF7EE48F-9B99-6A45-8559-72650CEE008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56000" y="2743320"/>
            <a:ext cx="2880000" cy="2160000"/>
          </a:xfrm>
          <a:prstGeom prst="rect">
            <a:avLst/>
          </a:prstGeom>
        </p:spPr>
      </p:pic>
      <p:pic>
        <p:nvPicPr>
          <p:cNvPr id="37" name="Picture 36">
            <a:extLst>
              <a:ext uri="{FF2B5EF4-FFF2-40B4-BE49-F238E27FC236}">
                <a16:creationId xmlns:a16="http://schemas.microsoft.com/office/drawing/2014/main" id="{6E19C52B-9B19-F542-A2FC-0CAE7B94C59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56000" y="2743320"/>
            <a:ext cx="2880000" cy="2160000"/>
          </a:xfrm>
          <a:prstGeom prst="rect">
            <a:avLst/>
          </a:prstGeom>
        </p:spPr>
      </p:pic>
      <p:pic>
        <p:nvPicPr>
          <p:cNvPr id="38" name="Picture 37">
            <a:extLst>
              <a:ext uri="{FF2B5EF4-FFF2-40B4-BE49-F238E27FC236}">
                <a16:creationId xmlns:a16="http://schemas.microsoft.com/office/drawing/2014/main" id="{5FFCD48A-E662-7648-9D91-87805A53A96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656000" y="2743320"/>
            <a:ext cx="2880000" cy="2160000"/>
          </a:xfrm>
          <a:prstGeom prst="rect">
            <a:avLst/>
          </a:prstGeom>
        </p:spPr>
      </p:pic>
      <p:pic>
        <p:nvPicPr>
          <p:cNvPr id="39" name="Picture 38">
            <a:extLst>
              <a:ext uri="{FF2B5EF4-FFF2-40B4-BE49-F238E27FC236}">
                <a16:creationId xmlns:a16="http://schemas.microsoft.com/office/drawing/2014/main" id="{27520A42-FFA7-FB42-A90B-BE24EFCEEC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6000" y="2743320"/>
            <a:ext cx="2880000" cy="2160000"/>
          </a:xfrm>
          <a:prstGeom prst="rect">
            <a:avLst/>
          </a:prstGeom>
        </p:spPr>
      </p:pic>
      <p:pic>
        <p:nvPicPr>
          <p:cNvPr id="40" name="Picture 39">
            <a:extLst>
              <a:ext uri="{FF2B5EF4-FFF2-40B4-BE49-F238E27FC236}">
                <a16:creationId xmlns:a16="http://schemas.microsoft.com/office/drawing/2014/main" id="{6F139076-0328-E04C-B8C2-1AE40E6F0BD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656000" y="2743320"/>
            <a:ext cx="2880000" cy="2160000"/>
          </a:xfrm>
          <a:prstGeom prst="rect">
            <a:avLst/>
          </a:prstGeom>
        </p:spPr>
      </p:pic>
      <p:pic>
        <p:nvPicPr>
          <p:cNvPr id="41" name="Picture 40">
            <a:extLst>
              <a:ext uri="{FF2B5EF4-FFF2-40B4-BE49-F238E27FC236}">
                <a16:creationId xmlns:a16="http://schemas.microsoft.com/office/drawing/2014/main" id="{C684B792-027F-B241-995D-A535636D778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656000" y="2743320"/>
            <a:ext cx="2880000" cy="2160000"/>
          </a:xfrm>
          <a:prstGeom prst="rect">
            <a:avLst/>
          </a:prstGeom>
        </p:spPr>
      </p:pic>
      <p:pic>
        <p:nvPicPr>
          <p:cNvPr id="42" name="Picture 41">
            <a:extLst>
              <a:ext uri="{FF2B5EF4-FFF2-40B4-BE49-F238E27FC236}">
                <a16:creationId xmlns:a16="http://schemas.microsoft.com/office/drawing/2014/main" id="{E04C1717-CCD3-B34D-A965-9D188C91512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656000" y="2743320"/>
            <a:ext cx="2880000" cy="2160000"/>
          </a:xfrm>
          <a:prstGeom prst="rect">
            <a:avLst/>
          </a:prstGeom>
        </p:spPr>
      </p:pic>
    </p:spTree>
    <p:extLst>
      <p:ext uri="{BB962C8B-B14F-4D97-AF65-F5344CB8AC3E}">
        <p14:creationId xmlns:p14="http://schemas.microsoft.com/office/powerpoint/2010/main" val="269646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100"/>
                                  </p:stCondLst>
                                  <p:childTnLst>
                                    <p:set>
                                      <p:cBhvr>
                                        <p:cTn id="6" dur="1" fill="hold">
                                          <p:stCondLst>
                                            <p:cond delay="0"/>
                                          </p:stCondLst>
                                        </p:cTn>
                                        <p:tgtEl>
                                          <p:spTgt spid="42"/>
                                        </p:tgtEl>
                                        <p:attrNameLst>
                                          <p:attrName>style.visibility</p:attrName>
                                        </p:attrNameLst>
                                      </p:cBhvr>
                                      <p:to>
                                        <p:strVal val="hidden"/>
                                      </p:to>
                                    </p:set>
                                  </p:childTnLst>
                                </p:cTn>
                              </p:par>
                            </p:childTnLst>
                          </p:cTn>
                        </p:par>
                        <p:par>
                          <p:cTn id="7" fill="hold">
                            <p:stCondLst>
                              <p:cond delay="100"/>
                            </p:stCondLst>
                            <p:childTnLst>
                              <p:par>
                                <p:cTn id="8" presetID="1" presetClass="exit" presetSubtype="0" fill="hold" nodeType="afterEffect">
                                  <p:stCondLst>
                                    <p:cond delay="100"/>
                                  </p:stCondLst>
                                  <p:childTnLst>
                                    <p:set>
                                      <p:cBhvr>
                                        <p:cTn id="9" dur="1" fill="hold">
                                          <p:stCondLst>
                                            <p:cond delay="99"/>
                                          </p:stCondLst>
                                        </p:cTn>
                                        <p:tgtEl>
                                          <p:spTgt spid="41"/>
                                        </p:tgtEl>
                                        <p:attrNameLst>
                                          <p:attrName>style.visibility</p:attrName>
                                        </p:attrNameLst>
                                      </p:cBhvr>
                                      <p:to>
                                        <p:strVal val="hidden"/>
                                      </p:to>
                                    </p:set>
                                  </p:childTnLst>
                                </p:cTn>
                              </p:par>
                            </p:childTnLst>
                          </p:cTn>
                        </p:par>
                        <p:par>
                          <p:cTn id="10" fill="hold">
                            <p:stCondLst>
                              <p:cond delay="300"/>
                            </p:stCondLst>
                            <p:childTnLst>
                              <p:par>
                                <p:cTn id="11" presetID="1" presetClass="exit" presetSubtype="0" fill="hold" nodeType="afterEffect">
                                  <p:stCondLst>
                                    <p:cond delay="100"/>
                                  </p:stCondLst>
                                  <p:childTnLst>
                                    <p:set>
                                      <p:cBhvr>
                                        <p:cTn id="12" dur="1" fill="hold">
                                          <p:stCondLst>
                                            <p:cond delay="99"/>
                                          </p:stCondLst>
                                        </p:cTn>
                                        <p:tgtEl>
                                          <p:spTgt spid="40"/>
                                        </p:tgtEl>
                                        <p:attrNameLst>
                                          <p:attrName>style.visibility</p:attrName>
                                        </p:attrNameLst>
                                      </p:cBhvr>
                                      <p:to>
                                        <p:strVal val="hidden"/>
                                      </p:to>
                                    </p:set>
                                  </p:childTnLst>
                                </p:cTn>
                              </p:par>
                            </p:childTnLst>
                          </p:cTn>
                        </p:par>
                        <p:par>
                          <p:cTn id="13" fill="hold">
                            <p:stCondLst>
                              <p:cond delay="500"/>
                            </p:stCondLst>
                            <p:childTnLst>
                              <p:par>
                                <p:cTn id="14" presetID="1" presetClass="exit" presetSubtype="0" fill="hold" nodeType="afterEffect">
                                  <p:stCondLst>
                                    <p:cond delay="100"/>
                                  </p:stCondLst>
                                  <p:childTnLst>
                                    <p:set>
                                      <p:cBhvr>
                                        <p:cTn id="15" dur="1" fill="hold">
                                          <p:stCondLst>
                                            <p:cond delay="99"/>
                                          </p:stCondLst>
                                        </p:cTn>
                                        <p:tgtEl>
                                          <p:spTgt spid="39"/>
                                        </p:tgtEl>
                                        <p:attrNameLst>
                                          <p:attrName>style.visibility</p:attrName>
                                        </p:attrNameLst>
                                      </p:cBhvr>
                                      <p:to>
                                        <p:strVal val="hidden"/>
                                      </p:to>
                                    </p:set>
                                  </p:childTnLst>
                                </p:cTn>
                              </p:par>
                            </p:childTnLst>
                          </p:cTn>
                        </p:par>
                        <p:par>
                          <p:cTn id="16" fill="hold">
                            <p:stCondLst>
                              <p:cond delay="700"/>
                            </p:stCondLst>
                            <p:childTnLst>
                              <p:par>
                                <p:cTn id="17" presetID="1" presetClass="exit" presetSubtype="0" fill="hold" nodeType="afterEffect">
                                  <p:stCondLst>
                                    <p:cond delay="100"/>
                                  </p:stCondLst>
                                  <p:childTnLst>
                                    <p:set>
                                      <p:cBhvr>
                                        <p:cTn id="18" dur="1" fill="hold">
                                          <p:stCondLst>
                                            <p:cond delay="99"/>
                                          </p:stCondLst>
                                        </p:cTn>
                                        <p:tgtEl>
                                          <p:spTgt spid="38"/>
                                        </p:tgtEl>
                                        <p:attrNameLst>
                                          <p:attrName>style.visibility</p:attrName>
                                        </p:attrNameLst>
                                      </p:cBhvr>
                                      <p:to>
                                        <p:strVal val="hidden"/>
                                      </p:to>
                                    </p:set>
                                  </p:childTnLst>
                                </p:cTn>
                              </p:par>
                            </p:childTnLst>
                          </p:cTn>
                        </p:par>
                        <p:par>
                          <p:cTn id="19" fill="hold">
                            <p:stCondLst>
                              <p:cond delay="900"/>
                            </p:stCondLst>
                            <p:childTnLst>
                              <p:par>
                                <p:cTn id="20" presetID="1" presetClass="exit" presetSubtype="0" fill="hold" nodeType="afterEffect">
                                  <p:stCondLst>
                                    <p:cond delay="100"/>
                                  </p:stCondLst>
                                  <p:childTnLst>
                                    <p:set>
                                      <p:cBhvr>
                                        <p:cTn id="21" dur="1" fill="hold">
                                          <p:stCondLst>
                                            <p:cond delay="99"/>
                                          </p:stCondLst>
                                        </p:cTn>
                                        <p:tgtEl>
                                          <p:spTgt spid="37"/>
                                        </p:tgtEl>
                                        <p:attrNameLst>
                                          <p:attrName>style.visibility</p:attrName>
                                        </p:attrNameLst>
                                      </p:cBhvr>
                                      <p:to>
                                        <p:strVal val="hidden"/>
                                      </p:to>
                                    </p:set>
                                  </p:childTnLst>
                                </p:cTn>
                              </p:par>
                            </p:childTnLst>
                          </p:cTn>
                        </p:par>
                        <p:par>
                          <p:cTn id="22" fill="hold">
                            <p:stCondLst>
                              <p:cond delay="1100"/>
                            </p:stCondLst>
                            <p:childTnLst>
                              <p:par>
                                <p:cTn id="23" presetID="1" presetClass="exit" presetSubtype="0" fill="hold" nodeType="afterEffect">
                                  <p:stCondLst>
                                    <p:cond delay="100"/>
                                  </p:stCondLst>
                                  <p:childTnLst>
                                    <p:set>
                                      <p:cBhvr>
                                        <p:cTn id="24" dur="1" fill="hold">
                                          <p:stCondLst>
                                            <p:cond delay="99"/>
                                          </p:stCondLst>
                                        </p:cTn>
                                        <p:tgtEl>
                                          <p:spTgt spid="36"/>
                                        </p:tgtEl>
                                        <p:attrNameLst>
                                          <p:attrName>style.visibility</p:attrName>
                                        </p:attrNameLst>
                                      </p:cBhvr>
                                      <p:to>
                                        <p:strVal val="hidden"/>
                                      </p:to>
                                    </p:set>
                                  </p:childTnLst>
                                </p:cTn>
                              </p:par>
                            </p:childTnLst>
                          </p:cTn>
                        </p:par>
                        <p:par>
                          <p:cTn id="25" fill="hold">
                            <p:stCondLst>
                              <p:cond delay="1300"/>
                            </p:stCondLst>
                            <p:childTnLst>
                              <p:par>
                                <p:cTn id="26" presetID="1" presetClass="exit" presetSubtype="0" fill="hold" nodeType="afterEffect">
                                  <p:stCondLst>
                                    <p:cond delay="100"/>
                                  </p:stCondLst>
                                  <p:childTnLst>
                                    <p:set>
                                      <p:cBhvr>
                                        <p:cTn id="27" dur="1" fill="hold">
                                          <p:stCondLst>
                                            <p:cond delay="99"/>
                                          </p:stCondLst>
                                        </p:cTn>
                                        <p:tgtEl>
                                          <p:spTgt spid="35"/>
                                        </p:tgtEl>
                                        <p:attrNameLst>
                                          <p:attrName>style.visibility</p:attrName>
                                        </p:attrNameLst>
                                      </p:cBhvr>
                                      <p:to>
                                        <p:strVal val="hidden"/>
                                      </p:to>
                                    </p:set>
                                  </p:childTnLst>
                                </p:cTn>
                              </p:par>
                            </p:childTnLst>
                          </p:cTn>
                        </p:par>
                        <p:par>
                          <p:cTn id="28" fill="hold">
                            <p:stCondLst>
                              <p:cond delay="1500"/>
                            </p:stCondLst>
                            <p:childTnLst>
                              <p:par>
                                <p:cTn id="29" presetID="1" presetClass="exit" presetSubtype="0" fill="hold" nodeType="afterEffect">
                                  <p:stCondLst>
                                    <p:cond delay="100"/>
                                  </p:stCondLst>
                                  <p:childTnLst>
                                    <p:set>
                                      <p:cBhvr>
                                        <p:cTn id="30" dur="1" fill="hold">
                                          <p:stCondLst>
                                            <p:cond delay="0"/>
                                          </p:stCondLst>
                                        </p:cTn>
                                        <p:tgtEl>
                                          <p:spTgt spid="34"/>
                                        </p:tgtEl>
                                        <p:attrNameLst>
                                          <p:attrName>style.visibility</p:attrName>
                                        </p:attrNameLst>
                                      </p:cBhvr>
                                      <p:to>
                                        <p:strVal val="hidden"/>
                                      </p:to>
                                    </p:set>
                                  </p:childTnLst>
                                </p:cTn>
                              </p:par>
                            </p:childTnLst>
                          </p:cTn>
                        </p:par>
                        <p:par>
                          <p:cTn id="31" fill="hold">
                            <p:stCondLst>
                              <p:cond delay="1600"/>
                            </p:stCondLst>
                            <p:childTnLst>
                              <p:par>
                                <p:cTn id="32" presetID="1" presetClass="exit" presetSubtype="0" fill="hold" nodeType="afterEffect">
                                  <p:stCondLst>
                                    <p:cond delay="100"/>
                                  </p:stCondLst>
                                  <p:childTnLst>
                                    <p:set>
                                      <p:cBhvr>
                                        <p:cTn id="33" dur="1" fill="hold">
                                          <p:stCondLst>
                                            <p:cond delay="99"/>
                                          </p:stCondLst>
                                        </p:cTn>
                                        <p:tgtEl>
                                          <p:spTgt spid="33"/>
                                        </p:tgtEl>
                                        <p:attrNameLst>
                                          <p:attrName>style.visibility</p:attrName>
                                        </p:attrNameLst>
                                      </p:cBhvr>
                                      <p:to>
                                        <p:strVal val="hidden"/>
                                      </p:to>
                                    </p:set>
                                  </p:childTnLst>
                                </p:cTn>
                              </p:par>
                            </p:childTnLst>
                          </p:cTn>
                        </p:par>
                        <p:par>
                          <p:cTn id="34" fill="hold">
                            <p:stCondLst>
                              <p:cond delay="1800"/>
                            </p:stCondLst>
                            <p:childTnLst>
                              <p:par>
                                <p:cTn id="35" presetID="1" presetClass="exit" presetSubtype="0" fill="hold" nodeType="afterEffect">
                                  <p:stCondLst>
                                    <p:cond delay="100"/>
                                  </p:stCondLst>
                                  <p:childTnLst>
                                    <p:set>
                                      <p:cBhvr>
                                        <p:cTn id="36" dur="1" fill="hold">
                                          <p:stCondLst>
                                            <p:cond delay="99"/>
                                          </p:stCondLst>
                                        </p:cTn>
                                        <p:tgtEl>
                                          <p:spTgt spid="32"/>
                                        </p:tgtEl>
                                        <p:attrNameLst>
                                          <p:attrName>style.visibility</p:attrName>
                                        </p:attrNameLst>
                                      </p:cBhvr>
                                      <p:to>
                                        <p:strVal val="hidden"/>
                                      </p:to>
                                    </p:set>
                                  </p:childTnLst>
                                </p:cTn>
                              </p:par>
                            </p:childTnLst>
                          </p:cTn>
                        </p:par>
                        <p:par>
                          <p:cTn id="37" fill="hold">
                            <p:stCondLst>
                              <p:cond delay="2000"/>
                            </p:stCondLst>
                            <p:childTnLst>
                              <p:par>
                                <p:cTn id="38" presetID="1" presetClass="exit" presetSubtype="0" fill="hold" nodeType="afterEffect">
                                  <p:stCondLst>
                                    <p:cond delay="100"/>
                                  </p:stCondLst>
                                  <p:childTnLst>
                                    <p:set>
                                      <p:cBhvr>
                                        <p:cTn id="39" dur="1" fill="hold">
                                          <p:stCondLst>
                                            <p:cond delay="99"/>
                                          </p:stCondLst>
                                        </p:cTn>
                                        <p:tgtEl>
                                          <p:spTgt spid="31"/>
                                        </p:tgtEl>
                                        <p:attrNameLst>
                                          <p:attrName>style.visibility</p:attrName>
                                        </p:attrNameLst>
                                      </p:cBhvr>
                                      <p:to>
                                        <p:strVal val="hidden"/>
                                      </p:to>
                                    </p:set>
                                  </p:childTnLst>
                                </p:cTn>
                              </p:par>
                            </p:childTnLst>
                          </p:cTn>
                        </p:par>
                        <p:par>
                          <p:cTn id="40" fill="hold">
                            <p:stCondLst>
                              <p:cond delay="2200"/>
                            </p:stCondLst>
                            <p:childTnLst>
                              <p:par>
                                <p:cTn id="41" presetID="1" presetClass="exit" presetSubtype="0" fill="hold" nodeType="afterEffect">
                                  <p:stCondLst>
                                    <p:cond delay="100"/>
                                  </p:stCondLst>
                                  <p:childTnLst>
                                    <p:set>
                                      <p:cBhvr>
                                        <p:cTn id="42" dur="1" fill="hold">
                                          <p:stCondLst>
                                            <p:cond delay="99"/>
                                          </p:stCondLst>
                                        </p:cTn>
                                        <p:tgtEl>
                                          <p:spTgt spid="30"/>
                                        </p:tgtEl>
                                        <p:attrNameLst>
                                          <p:attrName>style.visibility</p:attrName>
                                        </p:attrNameLst>
                                      </p:cBhvr>
                                      <p:to>
                                        <p:strVal val="hidden"/>
                                      </p:to>
                                    </p:set>
                                  </p:childTnLst>
                                </p:cTn>
                              </p:par>
                            </p:childTnLst>
                          </p:cTn>
                        </p:par>
                        <p:par>
                          <p:cTn id="43" fill="hold">
                            <p:stCondLst>
                              <p:cond delay="2400"/>
                            </p:stCondLst>
                            <p:childTnLst>
                              <p:par>
                                <p:cTn id="44" presetID="1" presetClass="exit" presetSubtype="0" fill="hold" nodeType="afterEffect">
                                  <p:stCondLst>
                                    <p:cond delay="100"/>
                                  </p:stCondLst>
                                  <p:childTnLst>
                                    <p:set>
                                      <p:cBhvr>
                                        <p:cTn id="45" dur="1" fill="hold">
                                          <p:stCondLst>
                                            <p:cond delay="99"/>
                                          </p:stCondLst>
                                        </p:cTn>
                                        <p:tgtEl>
                                          <p:spTgt spid="29"/>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3646" y="4949835"/>
            <a:ext cx="2034193" cy="1525645"/>
          </a:xfrm>
          <a:prstGeom prst="rect">
            <a:avLst/>
          </a:prstGeom>
        </p:spPr>
      </p:pic>
      <p:sp>
        <p:nvSpPr>
          <p:cNvPr id="2" name="Title 1">
            <a:extLst>
              <a:ext uri="{FF2B5EF4-FFF2-40B4-BE49-F238E27FC236}">
                <a16:creationId xmlns:a16="http://schemas.microsoft.com/office/drawing/2014/main" id="{89D4FFC8-0BC2-B047-8ABE-A0D674E5A8DA}"/>
              </a:ext>
            </a:extLst>
          </p:cNvPr>
          <p:cNvSpPr>
            <a:spLocks noGrp="1"/>
          </p:cNvSpPr>
          <p:nvPr>
            <p:ph type="title"/>
          </p:nvPr>
        </p:nvSpPr>
        <p:spPr>
          <a:xfrm>
            <a:off x="467906" y="304668"/>
            <a:ext cx="10515600" cy="1325563"/>
          </a:xfrm>
        </p:spPr>
        <p:txBody>
          <a:bodyPr/>
          <a:lstStyle/>
          <a:p>
            <a:r>
              <a:rPr lang="en-US" dirty="0"/>
              <a:t>Final One. Which way is the image rotated?</a:t>
            </a:r>
          </a:p>
        </p:txBody>
      </p:sp>
      <p:pic>
        <p:nvPicPr>
          <p:cNvPr id="44" name="Picture 43">
            <a:extLst>
              <a:ext uri="{FF2B5EF4-FFF2-40B4-BE49-F238E27FC236}">
                <a16:creationId xmlns:a16="http://schemas.microsoft.com/office/drawing/2014/main" id="{48553327-3247-3140-A9D3-98E0821C6D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4596" y="2220383"/>
            <a:ext cx="2880000" cy="2160000"/>
          </a:xfrm>
          <a:prstGeom prst="rect">
            <a:avLst/>
          </a:prstGeom>
        </p:spPr>
      </p:pic>
      <p:pic>
        <p:nvPicPr>
          <p:cNvPr id="21" name="Picture 20">
            <a:extLst>
              <a:ext uri="{FF2B5EF4-FFF2-40B4-BE49-F238E27FC236}">
                <a16:creationId xmlns:a16="http://schemas.microsoft.com/office/drawing/2014/main" id="{1670E2F2-8503-AE46-8BED-2FBA80D342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44596" y="2220383"/>
            <a:ext cx="2880000" cy="2160000"/>
          </a:xfrm>
          <a:prstGeom prst="rect">
            <a:avLst/>
          </a:prstGeom>
        </p:spPr>
      </p:pic>
      <p:pic>
        <p:nvPicPr>
          <p:cNvPr id="45" name="Picture 44">
            <a:extLst>
              <a:ext uri="{FF2B5EF4-FFF2-40B4-BE49-F238E27FC236}">
                <a16:creationId xmlns:a16="http://schemas.microsoft.com/office/drawing/2014/main" id="{BB013214-4CBE-C147-A6EE-20FE79C288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44596" y="2220383"/>
            <a:ext cx="2880000" cy="2160000"/>
          </a:xfrm>
          <a:prstGeom prst="rect">
            <a:avLst/>
          </a:prstGeom>
        </p:spPr>
      </p:pic>
      <p:pic>
        <p:nvPicPr>
          <p:cNvPr id="46" name="Picture 45">
            <a:extLst>
              <a:ext uri="{FF2B5EF4-FFF2-40B4-BE49-F238E27FC236}">
                <a16:creationId xmlns:a16="http://schemas.microsoft.com/office/drawing/2014/main" id="{58DC001A-A9B3-2B47-A744-11CA0C1B3A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44596" y="2220383"/>
            <a:ext cx="2880000" cy="2160000"/>
          </a:xfrm>
          <a:prstGeom prst="rect">
            <a:avLst/>
          </a:prstGeom>
        </p:spPr>
      </p:pic>
      <p:pic>
        <p:nvPicPr>
          <p:cNvPr id="20" name="Picture 19">
            <a:extLst>
              <a:ext uri="{FF2B5EF4-FFF2-40B4-BE49-F238E27FC236}">
                <a16:creationId xmlns:a16="http://schemas.microsoft.com/office/drawing/2014/main" id="{22EF1BE2-2C2D-544D-92B8-257DAA3C42F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44596" y="2220383"/>
            <a:ext cx="2880000" cy="2160000"/>
          </a:xfrm>
          <a:prstGeom prst="rect">
            <a:avLst/>
          </a:prstGeom>
        </p:spPr>
      </p:pic>
      <p:pic>
        <p:nvPicPr>
          <p:cNvPr id="25" name="Picture 24">
            <a:extLst>
              <a:ext uri="{FF2B5EF4-FFF2-40B4-BE49-F238E27FC236}">
                <a16:creationId xmlns:a16="http://schemas.microsoft.com/office/drawing/2014/main" id="{6E19C52B-9B19-F542-A2FC-0CAE7B94C59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44596" y="2220383"/>
            <a:ext cx="2880000" cy="2160000"/>
          </a:xfrm>
          <a:prstGeom prst="rect">
            <a:avLst/>
          </a:prstGeom>
        </p:spPr>
      </p:pic>
      <p:pic>
        <p:nvPicPr>
          <p:cNvPr id="24" name="Picture 23">
            <a:extLst>
              <a:ext uri="{FF2B5EF4-FFF2-40B4-BE49-F238E27FC236}">
                <a16:creationId xmlns:a16="http://schemas.microsoft.com/office/drawing/2014/main" id="{5FFCD48A-E662-7648-9D91-87805A53A96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44596" y="2220383"/>
            <a:ext cx="2880000" cy="2160000"/>
          </a:xfrm>
          <a:prstGeom prst="rect">
            <a:avLst/>
          </a:prstGeom>
        </p:spPr>
      </p:pic>
      <p:pic>
        <p:nvPicPr>
          <p:cNvPr id="23" name="Picture 22">
            <a:extLst>
              <a:ext uri="{FF2B5EF4-FFF2-40B4-BE49-F238E27FC236}">
                <a16:creationId xmlns:a16="http://schemas.microsoft.com/office/drawing/2014/main" id="{EF7EE48F-9B99-6A45-8559-72650CEE008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44596" y="2220383"/>
            <a:ext cx="2880000" cy="2160000"/>
          </a:xfrm>
          <a:prstGeom prst="rect">
            <a:avLst/>
          </a:prstGeom>
        </p:spPr>
      </p:pic>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4596" y="2220383"/>
            <a:ext cx="2880000" cy="2160000"/>
          </a:xfrm>
          <a:prstGeom prst="rect">
            <a:avLst/>
          </a:prstGeom>
        </p:spPr>
      </p:pic>
      <p:pic>
        <p:nvPicPr>
          <p:cNvPr id="18" name="Picture 17">
            <a:extLst>
              <a:ext uri="{FF2B5EF4-FFF2-40B4-BE49-F238E27FC236}">
                <a16:creationId xmlns:a16="http://schemas.microsoft.com/office/drawing/2014/main" id="{27520A42-FFA7-FB42-A90B-BE24EFCEEC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4596" y="2220383"/>
            <a:ext cx="2880000" cy="2160000"/>
          </a:xfrm>
          <a:prstGeom prst="rect">
            <a:avLst/>
          </a:prstGeom>
        </p:spPr>
      </p:pic>
      <p:pic>
        <p:nvPicPr>
          <p:cNvPr id="34" name="Picture 33">
            <a:extLst>
              <a:ext uri="{FF2B5EF4-FFF2-40B4-BE49-F238E27FC236}">
                <a16:creationId xmlns:a16="http://schemas.microsoft.com/office/drawing/2014/main" id="{513D256C-C0EC-AF48-BA03-E67D20F5AA6C}"/>
              </a:ext>
            </a:extLst>
          </p:cNvPr>
          <p:cNvPicPr>
            <a:picLocks/>
          </p:cNvPicPr>
          <p:nvPr/>
        </p:nvPicPr>
        <p:blipFill>
          <a:blip r:embed="rId10"/>
          <a:stretch>
            <a:fillRect/>
          </a:stretch>
        </p:blipFill>
        <p:spPr>
          <a:xfrm>
            <a:off x="4144596" y="2220383"/>
            <a:ext cx="2880000" cy="2160000"/>
          </a:xfrm>
          <a:prstGeom prst="rect">
            <a:avLst/>
          </a:prstGeom>
        </p:spPr>
      </p:pic>
      <p:pic>
        <p:nvPicPr>
          <p:cNvPr id="26" name="Picture 25">
            <a:extLst>
              <a:ext uri="{FF2B5EF4-FFF2-40B4-BE49-F238E27FC236}">
                <a16:creationId xmlns:a16="http://schemas.microsoft.com/office/drawing/2014/main" id="{6F139076-0328-E04C-B8C2-1AE40E6F0BD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44596" y="2220383"/>
            <a:ext cx="2880000" cy="2160000"/>
          </a:xfrm>
          <a:prstGeom prst="rect">
            <a:avLst/>
          </a:prstGeom>
        </p:spPr>
      </p:pic>
      <p:pic>
        <p:nvPicPr>
          <p:cNvPr id="27" name="Picture 26">
            <a:extLst>
              <a:ext uri="{FF2B5EF4-FFF2-40B4-BE49-F238E27FC236}">
                <a16:creationId xmlns:a16="http://schemas.microsoft.com/office/drawing/2014/main" id="{E04C1717-CCD3-B34D-A965-9D188C91512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44596" y="2220383"/>
            <a:ext cx="2880000" cy="2160000"/>
          </a:xfrm>
          <a:prstGeom prst="rect">
            <a:avLst/>
          </a:prstGeom>
        </p:spPr>
      </p:pic>
      <p:pic>
        <p:nvPicPr>
          <p:cNvPr id="28" name="Picture 27">
            <a:extLst>
              <a:ext uri="{FF2B5EF4-FFF2-40B4-BE49-F238E27FC236}">
                <a16:creationId xmlns:a16="http://schemas.microsoft.com/office/drawing/2014/main" id="{C684B792-027F-B241-995D-A535636D7785}"/>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144596" y="2220383"/>
            <a:ext cx="2880000" cy="2160000"/>
          </a:xfrm>
          <a:prstGeom prst="rect">
            <a:avLst/>
          </a:prstGeom>
        </p:spPr>
      </p:pic>
    </p:spTree>
    <p:extLst>
      <p:ext uri="{BB962C8B-B14F-4D97-AF65-F5344CB8AC3E}">
        <p14:creationId xmlns:p14="http://schemas.microsoft.com/office/powerpoint/2010/main" val="96579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99"/>
                                          </p:stCondLst>
                                        </p:cTn>
                                        <p:tgtEl>
                                          <p:spTgt spid="28"/>
                                        </p:tgtEl>
                                        <p:attrNameLst>
                                          <p:attrName>style.visibility</p:attrName>
                                        </p:attrNameLst>
                                      </p:cBhvr>
                                      <p:to>
                                        <p:strVal val="hidden"/>
                                      </p:to>
                                    </p:set>
                                  </p:childTnLst>
                                </p:cTn>
                              </p:par>
                              <p:par>
                                <p:cTn id="7" presetID="1" presetClass="exit" presetSubtype="0" fill="hold" nodeType="withEffect">
                                  <p:stCondLst>
                                    <p:cond delay="100"/>
                                  </p:stCondLst>
                                  <p:childTnLst>
                                    <p:set>
                                      <p:cBhvr>
                                        <p:cTn id="8" dur="1" fill="hold">
                                          <p:stCondLst>
                                            <p:cond delay="0"/>
                                          </p:stCondLst>
                                        </p:cTn>
                                        <p:tgtEl>
                                          <p:spTgt spid="27"/>
                                        </p:tgtEl>
                                        <p:attrNameLst>
                                          <p:attrName>style.visibility</p:attrName>
                                        </p:attrNameLst>
                                      </p:cBhvr>
                                      <p:to>
                                        <p:strVal val="hidden"/>
                                      </p:to>
                                    </p:set>
                                  </p:childTnLst>
                                </p:cTn>
                              </p:par>
                            </p:childTnLst>
                          </p:cTn>
                        </p:par>
                        <p:par>
                          <p:cTn id="9" fill="hold">
                            <p:stCondLst>
                              <p:cond delay="100"/>
                            </p:stCondLst>
                            <p:childTnLst>
                              <p:par>
                                <p:cTn id="10" presetID="1" presetClass="exit" presetSubtype="0" fill="hold" nodeType="afterEffect">
                                  <p:stCondLst>
                                    <p:cond delay="100"/>
                                  </p:stCondLst>
                                  <p:childTnLst>
                                    <p:set>
                                      <p:cBhvr>
                                        <p:cTn id="11" dur="1" fill="hold">
                                          <p:stCondLst>
                                            <p:cond delay="99"/>
                                          </p:stCondLst>
                                        </p:cTn>
                                        <p:tgtEl>
                                          <p:spTgt spid="26"/>
                                        </p:tgtEl>
                                        <p:attrNameLst>
                                          <p:attrName>style.visibility</p:attrName>
                                        </p:attrNameLst>
                                      </p:cBhvr>
                                      <p:to>
                                        <p:strVal val="hidden"/>
                                      </p:to>
                                    </p:set>
                                  </p:childTnLst>
                                </p:cTn>
                              </p:par>
                            </p:childTnLst>
                          </p:cTn>
                        </p:par>
                        <p:par>
                          <p:cTn id="12" fill="hold">
                            <p:stCondLst>
                              <p:cond delay="300"/>
                            </p:stCondLst>
                            <p:childTnLst>
                              <p:par>
                                <p:cTn id="13" presetID="1" presetClass="exit" presetSubtype="0" fill="hold" nodeType="afterEffect">
                                  <p:stCondLst>
                                    <p:cond delay="100"/>
                                  </p:stCondLst>
                                  <p:childTnLst>
                                    <p:set>
                                      <p:cBhvr>
                                        <p:cTn id="14" dur="1" fill="hold">
                                          <p:stCondLst>
                                            <p:cond delay="0"/>
                                          </p:stCondLst>
                                        </p:cTn>
                                        <p:tgtEl>
                                          <p:spTgt spid="34"/>
                                        </p:tgtEl>
                                        <p:attrNameLst>
                                          <p:attrName>style.visibility</p:attrName>
                                        </p:attrNameLst>
                                      </p:cBhvr>
                                      <p:to>
                                        <p:strVal val="hidden"/>
                                      </p:to>
                                    </p:set>
                                  </p:childTnLst>
                                </p:cTn>
                              </p:par>
                            </p:childTnLst>
                          </p:cTn>
                        </p:par>
                        <p:par>
                          <p:cTn id="15" fill="hold">
                            <p:stCondLst>
                              <p:cond delay="400"/>
                            </p:stCondLst>
                            <p:childTnLst>
                              <p:par>
                                <p:cTn id="16" presetID="1" presetClass="exit" presetSubtype="0" fill="hold" nodeType="afterEffect">
                                  <p:stCondLst>
                                    <p:cond delay="100"/>
                                  </p:stCondLst>
                                  <p:childTnLst>
                                    <p:set>
                                      <p:cBhvr>
                                        <p:cTn id="17" dur="1" fill="hold">
                                          <p:stCondLst>
                                            <p:cond delay="99"/>
                                          </p:stCondLst>
                                        </p:cTn>
                                        <p:tgtEl>
                                          <p:spTgt spid="18"/>
                                        </p:tgtEl>
                                        <p:attrNameLst>
                                          <p:attrName>style.visibility</p:attrName>
                                        </p:attrNameLst>
                                      </p:cBhvr>
                                      <p:to>
                                        <p:strVal val="hidden"/>
                                      </p:to>
                                    </p:set>
                                  </p:childTnLst>
                                </p:cTn>
                              </p:par>
                            </p:childTnLst>
                          </p:cTn>
                        </p:par>
                        <p:par>
                          <p:cTn id="18" fill="hold">
                            <p:stCondLst>
                              <p:cond delay="600"/>
                            </p:stCondLst>
                            <p:childTnLst>
                              <p:par>
                                <p:cTn id="19" presetID="1" presetClass="exit" presetSubtype="0" fill="hold" nodeType="afterEffect">
                                  <p:stCondLst>
                                    <p:cond delay="100"/>
                                  </p:stCondLst>
                                  <p:childTnLst>
                                    <p:set>
                                      <p:cBhvr>
                                        <p:cTn id="20" dur="1" fill="hold">
                                          <p:stCondLst>
                                            <p:cond delay="0"/>
                                          </p:stCondLst>
                                        </p:cTn>
                                        <p:tgtEl>
                                          <p:spTgt spid="29"/>
                                        </p:tgtEl>
                                        <p:attrNameLst>
                                          <p:attrName>style.visibility</p:attrName>
                                        </p:attrNameLst>
                                      </p:cBhvr>
                                      <p:to>
                                        <p:strVal val="hidden"/>
                                      </p:to>
                                    </p:set>
                                  </p:childTnLst>
                                </p:cTn>
                              </p:par>
                            </p:childTnLst>
                          </p:cTn>
                        </p:par>
                        <p:par>
                          <p:cTn id="21" fill="hold">
                            <p:stCondLst>
                              <p:cond delay="700"/>
                            </p:stCondLst>
                            <p:childTnLst>
                              <p:par>
                                <p:cTn id="22" presetID="1" presetClass="exit" presetSubtype="0" fill="hold" nodeType="afterEffect">
                                  <p:stCondLst>
                                    <p:cond delay="0"/>
                                  </p:stCondLst>
                                  <p:childTnLst>
                                    <p:set>
                                      <p:cBhvr>
                                        <p:cTn id="23" dur="1" fill="hold">
                                          <p:stCondLst>
                                            <p:cond delay="99"/>
                                          </p:stCondLst>
                                        </p:cTn>
                                        <p:tgtEl>
                                          <p:spTgt spid="23"/>
                                        </p:tgtEl>
                                        <p:attrNameLst>
                                          <p:attrName>style.visibility</p:attrName>
                                        </p:attrNameLst>
                                      </p:cBhvr>
                                      <p:to>
                                        <p:strVal val="hidden"/>
                                      </p:to>
                                    </p:set>
                                  </p:childTnLst>
                                </p:cTn>
                              </p:par>
                            </p:childTnLst>
                          </p:cTn>
                        </p:par>
                        <p:par>
                          <p:cTn id="24" fill="hold">
                            <p:stCondLst>
                              <p:cond delay="800"/>
                            </p:stCondLst>
                            <p:childTnLst>
                              <p:par>
                                <p:cTn id="25" presetID="1" presetClass="exit" presetSubtype="0" fill="hold" nodeType="afterEffect">
                                  <p:stCondLst>
                                    <p:cond delay="100"/>
                                  </p:stCondLst>
                                  <p:childTnLst>
                                    <p:set>
                                      <p:cBhvr>
                                        <p:cTn id="26" dur="1" fill="hold">
                                          <p:stCondLst>
                                            <p:cond delay="99"/>
                                          </p:stCondLst>
                                        </p:cTn>
                                        <p:tgtEl>
                                          <p:spTgt spid="24"/>
                                        </p:tgtEl>
                                        <p:attrNameLst>
                                          <p:attrName>style.visibility</p:attrName>
                                        </p:attrNameLst>
                                      </p:cBhvr>
                                      <p:to>
                                        <p:strVal val="hidden"/>
                                      </p:to>
                                    </p:set>
                                  </p:childTnLst>
                                </p:cTn>
                              </p:par>
                            </p:childTnLst>
                          </p:cTn>
                        </p:par>
                        <p:par>
                          <p:cTn id="27" fill="hold">
                            <p:stCondLst>
                              <p:cond delay="1000"/>
                            </p:stCondLst>
                            <p:childTnLst>
                              <p:par>
                                <p:cTn id="28" presetID="1" presetClass="exit" presetSubtype="0" fill="hold" nodeType="afterEffect">
                                  <p:stCondLst>
                                    <p:cond delay="100"/>
                                  </p:stCondLst>
                                  <p:childTnLst>
                                    <p:set>
                                      <p:cBhvr>
                                        <p:cTn id="29" dur="1" fill="hold">
                                          <p:stCondLst>
                                            <p:cond delay="99"/>
                                          </p:stCondLst>
                                        </p:cTn>
                                        <p:tgtEl>
                                          <p:spTgt spid="25"/>
                                        </p:tgtEl>
                                        <p:attrNameLst>
                                          <p:attrName>style.visibility</p:attrName>
                                        </p:attrNameLst>
                                      </p:cBhvr>
                                      <p:to>
                                        <p:strVal val="hidden"/>
                                      </p:to>
                                    </p:set>
                                  </p:childTnLst>
                                </p:cTn>
                              </p:par>
                            </p:childTnLst>
                          </p:cTn>
                        </p:par>
                        <p:par>
                          <p:cTn id="30" fill="hold">
                            <p:stCondLst>
                              <p:cond delay="1200"/>
                            </p:stCondLst>
                            <p:childTnLst>
                              <p:par>
                                <p:cTn id="31" presetID="1" presetClass="exit" presetSubtype="0" fill="hold" nodeType="afterEffect">
                                  <p:stCondLst>
                                    <p:cond delay="100"/>
                                  </p:stCondLst>
                                  <p:childTnLst>
                                    <p:set>
                                      <p:cBhvr>
                                        <p:cTn id="32" dur="1" fill="hold">
                                          <p:stCondLst>
                                            <p:cond delay="99"/>
                                          </p:stCondLst>
                                        </p:cTn>
                                        <p:tgtEl>
                                          <p:spTgt spid="20"/>
                                        </p:tgtEl>
                                        <p:attrNameLst>
                                          <p:attrName>style.visibility</p:attrName>
                                        </p:attrNameLst>
                                      </p:cBhvr>
                                      <p:to>
                                        <p:strVal val="hidden"/>
                                      </p:to>
                                    </p:set>
                                  </p:childTnLst>
                                </p:cTn>
                              </p:par>
                            </p:childTnLst>
                          </p:cTn>
                        </p:par>
                        <p:par>
                          <p:cTn id="33" fill="hold">
                            <p:stCondLst>
                              <p:cond delay="1400"/>
                            </p:stCondLst>
                            <p:childTnLst>
                              <p:par>
                                <p:cTn id="34" presetID="1" presetClass="exit" presetSubtype="0" fill="hold" nodeType="afterEffect">
                                  <p:stCondLst>
                                    <p:cond delay="100"/>
                                  </p:stCondLst>
                                  <p:childTnLst>
                                    <p:set>
                                      <p:cBhvr>
                                        <p:cTn id="35" dur="1" fill="hold">
                                          <p:stCondLst>
                                            <p:cond delay="99"/>
                                          </p:stCondLst>
                                        </p:cTn>
                                        <p:tgtEl>
                                          <p:spTgt spid="46"/>
                                        </p:tgtEl>
                                        <p:attrNameLst>
                                          <p:attrName>style.visibility</p:attrName>
                                        </p:attrNameLst>
                                      </p:cBhvr>
                                      <p:to>
                                        <p:strVal val="hidden"/>
                                      </p:to>
                                    </p:set>
                                  </p:childTnLst>
                                </p:cTn>
                              </p:par>
                            </p:childTnLst>
                          </p:cTn>
                        </p:par>
                        <p:par>
                          <p:cTn id="36" fill="hold">
                            <p:stCondLst>
                              <p:cond delay="1600"/>
                            </p:stCondLst>
                            <p:childTnLst>
                              <p:par>
                                <p:cTn id="37" presetID="1" presetClass="exit" presetSubtype="0" fill="hold" nodeType="afterEffect">
                                  <p:stCondLst>
                                    <p:cond delay="100"/>
                                  </p:stCondLst>
                                  <p:childTnLst>
                                    <p:set>
                                      <p:cBhvr>
                                        <p:cTn id="38" dur="1" fill="hold">
                                          <p:stCondLst>
                                            <p:cond delay="99"/>
                                          </p:stCondLst>
                                        </p:cTn>
                                        <p:tgtEl>
                                          <p:spTgt spid="45"/>
                                        </p:tgtEl>
                                        <p:attrNameLst>
                                          <p:attrName>style.visibility</p:attrName>
                                        </p:attrNameLst>
                                      </p:cBhvr>
                                      <p:to>
                                        <p:strVal val="hidden"/>
                                      </p:to>
                                    </p:set>
                                  </p:childTnLst>
                                </p:cTn>
                              </p:par>
                            </p:childTnLst>
                          </p:cTn>
                        </p:par>
                        <p:par>
                          <p:cTn id="39" fill="hold">
                            <p:stCondLst>
                              <p:cond delay="1800"/>
                            </p:stCondLst>
                            <p:childTnLst>
                              <p:par>
                                <p:cTn id="40" presetID="1" presetClass="exit" presetSubtype="0" fill="hold" nodeType="afterEffect">
                                  <p:stCondLst>
                                    <p:cond delay="100"/>
                                  </p:stCondLst>
                                  <p:childTnLst>
                                    <p:set>
                                      <p:cBhvr>
                                        <p:cTn id="41" dur="1" fill="hold">
                                          <p:stCondLst>
                                            <p:cond delay="99"/>
                                          </p:stCondLst>
                                        </p:cTn>
                                        <p:tgtEl>
                                          <p:spTgt spid="21"/>
                                        </p:tgtEl>
                                        <p:attrNameLst>
                                          <p:attrName>style.visibility</p:attrName>
                                        </p:attrNameLst>
                                      </p:cBhvr>
                                      <p:to>
                                        <p:strVal val="hidden"/>
                                      </p:to>
                                    </p:set>
                                  </p:childTnLst>
                                </p:cTn>
                              </p:par>
                            </p:childTnLst>
                          </p:cTn>
                        </p:par>
                        <p:par>
                          <p:cTn id="42" fill="hold">
                            <p:stCondLst>
                              <p:cond delay="2000"/>
                            </p:stCondLst>
                            <p:childTnLst>
                              <p:par>
                                <p:cTn id="43" presetID="1" presetClass="exit" presetSubtype="0" fill="hold" nodeType="afterEffect">
                                  <p:stCondLst>
                                    <p:cond delay="100"/>
                                  </p:stCondLst>
                                  <p:childTnLst>
                                    <p:set>
                                      <p:cBhvr>
                                        <p:cTn id="44" dur="1" fill="hold">
                                          <p:stCondLst>
                                            <p:cond delay="99"/>
                                          </p:stCondLst>
                                        </p:cTn>
                                        <p:tgtEl>
                                          <p:spTgt spid="4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u="sng" dirty="0"/>
              <a:t>Attentional Distraction by reward</a:t>
            </a:r>
            <a:br>
              <a:rPr lang="en-US" u="sng" dirty="0"/>
            </a:br>
            <a:endParaRPr lang="en-AU" dirty="0"/>
          </a:p>
        </p:txBody>
      </p:sp>
      <p:sp>
        <p:nvSpPr>
          <p:cNvPr id="5" name="TextBox 4"/>
          <p:cNvSpPr txBox="1"/>
          <p:nvPr/>
        </p:nvSpPr>
        <p:spPr>
          <a:xfrm>
            <a:off x="1145033" y="2255926"/>
            <a:ext cx="1659233" cy="584775"/>
          </a:xfrm>
          <a:prstGeom prst="rect">
            <a:avLst/>
          </a:prstGeom>
          <a:noFill/>
        </p:spPr>
        <p:txBody>
          <a:bodyPr wrap="square" rtlCol="0">
            <a:spAutoFit/>
          </a:bodyPr>
          <a:lstStyle/>
          <a:p>
            <a:r>
              <a:rPr lang="en-US" sz="3200" dirty="0"/>
              <a:t>Reward</a:t>
            </a:r>
            <a:endParaRPr lang="en-AU" sz="3200" dirty="0"/>
          </a:p>
        </p:txBody>
      </p:sp>
      <p:sp>
        <p:nvSpPr>
          <p:cNvPr id="41" name="TextBox 40"/>
          <p:cNvSpPr txBox="1"/>
          <p:nvPr/>
        </p:nvSpPr>
        <p:spPr>
          <a:xfrm>
            <a:off x="9407107" y="2255926"/>
            <a:ext cx="1766729" cy="584775"/>
          </a:xfrm>
          <a:prstGeom prst="rect">
            <a:avLst/>
          </a:prstGeom>
          <a:noFill/>
        </p:spPr>
        <p:txBody>
          <a:bodyPr wrap="square" rtlCol="0">
            <a:spAutoFit/>
          </a:bodyPr>
          <a:lstStyle/>
          <a:p>
            <a:r>
              <a:rPr lang="en-US" sz="3200" dirty="0"/>
              <a:t>Neutral</a:t>
            </a:r>
            <a:endParaRPr lang="en-AU" sz="3200" dirty="0"/>
          </a:p>
        </p:txBody>
      </p:sp>
      <p:sp>
        <p:nvSpPr>
          <p:cNvPr id="44" name="TextBox 43"/>
          <p:cNvSpPr txBox="1"/>
          <p:nvPr/>
        </p:nvSpPr>
        <p:spPr>
          <a:xfrm>
            <a:off x="4013900" y="2993426"/>
            <a:ext cx="4823261" cy="1938992"/>
          </a:xfrm>
          <a:prstGeom prst="rect">
            <a:avLst/>
          </a:prstGeom>
          <a:noFill/>
        </p:spPr>
        <p:txBody>
          <a:bodyPr wrap="square" rtlCol="0">
            <a:spAutoFit/>
          </a:bodyPr>
          <a:lstStyle/>
          <a:p>
            <a:r>
              <a:rPr lang="en-US" sz="2400" dirty="0"/>
              <a:t>People get more distracted by the images in the ‘reward’ category. Even though these are entirely task irrelevant and even though they are motivated to ignore them.</a:t>
            </a:r>
            <a:endParaRPr lang="en-AU" sz="2400" dirty="0"/>
          </a:p>
        </p:txBody>
      </p:sp>
      <p:grpSp>
        <p:nvGrpSpPr>
          <p:cNvPr id="2" name="Group 1">
            <a:extLst>
              <a:ext uri="{FF2B5EF4-FFF2-40B4-BE49-F238E27FC236}">
                <a16:creationId xmlns:a16="http://schemas.microsoft.com/office/drawing/2014/main" id="{27B55BEF-2CA2-C947-8603-BB6405465652}"/>
              </a:ext>
            </a:extLst>
          </p:cNvPr>
          <p:cNvGrpSpPr/>
          <p:nvPr/>
        </p:nvGrpSpPr>
        <p:grpSpPr>
          <a:xfrm>
            <a:off x="8885137" y="3026687"/>
            <a:ext cx="2940424" cy="3327889"/>
            <a:chOff x="3633212" y="3476491"/>
            <a:chExt cx="2940424" cy="3327889"/>
          </a:xfrm>
        </p:grpSpPr>
        <p:pic>
          <p:nvPicPr>
            <p:cNvPr id="29" name="Picture 28"/>
            <p:cNvPicPr>
              <a:picLocks noChangeAspect="1"/>
            </p:cNvPicPr>
            <p:nvPr/>
          </p:nvPicPr>
          <p:blipFill rotWithShape="1">
            <a:blip r:embed="rId3">
              <a:extLst>
                <a:ext uri="{28A0092B-C50C-407E-A947-70E740481C1C}">
                  <a14:useLocalDpi xmlns:a14="http://schemas.microsoft.com/office/drawing/2010/main" val="0"/>
                </a:ext>
              </a:extLst>
            </a:blip>
            <a:srcRect l="467" t="69595" r="88018" b="10627"/>
            <a:stretch/>
          </p:blipFill>
          <p:spPr>
            <a:xfrm>
              <a:off x="3633212" y="3476491"/>
              <a:ext cx="1405335" cy="1985315"/>
            </a:xfrm>
            <a:prstGeom prst="rect">
              <a:avLst/>
            </a:prstGeom>
          </p:spPr>
        </p:pic>
        <p:pic>
          <p:nvPicPr>
            <p:cNvPr id="45" name="Picture 44">
              <a:extLst>
                <a:ext uri="{FF2B5EF4-FFF2-40B4-BE49-F238E27FC236}">
                  <a16:creationId xmlns:a16="http://schemas.microsoft.com/office/drawing/2014/main" id="{1F95B004-A618-CA4B-BF95-53B8D0A1F9FE}"/>
                </a:ext>
              </a:extLst>
            </p:cNvPr>
            <p:cNvPicPr>
              <a:picLocks noChangeAspect="1"/>
            </p:cNvPicPr>
            <p:nvPr/>
          </p:nvPicPr>
          <p:blipFill>
            <a:blip r:embed="rId4"/>
            <a:stretch>
              <a:fillRect/>
            </a:stretch>
          </p:blipFill>
          <p:spPr>
            <a:xfrm>
              <a:off x="4806907" y="3939617"/>
              <a:ext cx="1766729" cy="1766729"/>
            </a:xfrm>
            <a:prstGeom prst="rect">
              <a:avLst/>
            </a:prstGeom>
          </p:spPr>
        </p:pic>
        <p:pic>
          <p:nvPicPr>
            <p:cNvPr id="31" name="Picture 30"/>
            <p:cNvPicPr>
              <a:picLocks noChangeAspect="1"/>
            </p:cNvPicPr>
            <p:nvPr/>
          </p:nvPicPr>
          <p:blipFill rotWithShape="1">
            <a:blip r:embed="rId5">
              <a:extLst>
                <a:ext uri="{28A0092B-C50C-407E-A947-70E740481C1C}">
                  <a14:useLocalDpi xmlns:a14="http://schemas.microsoft.com/office/drawing/2010/main" val="0"/>
                </a:ext>
              </a:extLst>
            </a:blip>
            <a:srcRect l="30667" t="9778" r="28222" b="12444"/>
            <a:stretch/>
          </p:blipFill>
          <p:spPr>
            <a:xfrm>
              <a:off x="3928865" y="5143220"/>
              <a:ext cx="878042" cy="1661160"/>
            </a:xfrm>
            <a:prstGeom prst="rect">
              <a:avLst/>
            </a:prstGeom>
          </p:spPr>
        </p:pic>
      </p:grpSp>
      <p:grpSp>
        <p:nvGrpSpPr>
          <p:cNvPr id="4" name="Group 3">
            <a:extLst>
              <a:ext uri="{FF2B5EF4-FFF2-40B4-BE49-F238E27FC236}">
                <a16:creationId xmlns:a16="http://schemas.microsoft.com/office/drawing/2014/main" id="{5C8BD1E7-830D-5449-9AAE-7046A4553E52}"/>
              </a:ext>
            </a:extLst>
          </p:cNvPr>
          <p:cNvGrpSpPr/>
          <p:nvPr/>
        </p:nvGrpSpPr>
        <p:grpSpPr>
          <a:xfrm>
            <a:off x="203910" y="3026687"/>
            <a:ext cx="3435407" cy="2712720"/>
            <a:chOff x="-16136" y="3894061"/>
            <a:chExt cx="3435407" cy="2712720"/>
          </a:xfrm>
        </p:grpSpPr>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60037" y="4041611"/>
              <a:ext cx="1659234" cy="949730"/>
            </a:xfrm>
            <a:prstGeom prst="rect">
              <a:avLst/>
            </a:prstGeom>
          </p:spPr>
        </p:pic>
        <p:pic>
          <p:nvPicPr>
            <p:cNvPr id="30" name="Picture 29"/>
            <p:cNvPicPr>
              <a:picLocks noChangeAspect="1"/>
            </p:cNvPicPr>
            <p:nvPr/>
          </p:nvPicPr>
          <p:blipFill rotWithShape="1">
            <a:blip r:embed="rId7">
              <a:extLst>
                <a:ext uri="{28A0092B-C50C-407E-A947-70E740481C1C}">
                  <a14:useLocalDpi xmlns:a14="http://schemas.microsoft.com/office/drawing/2010/main" val="0"/>
                </a:ext>
              </a:extLst>
            </a:blip>
            <a:srcRect t="8462" r="13846" b="10000"/>
            <a:stretch/>
          </p:blipFill>
          <p:spPr>
            <a:xfrm>
              <a:off x="1276196" y="4991341"/>
              <a:ext cx="1706880" cy="1615440"/>
            </a:xfrm>
            <a:prstGeom prst="rect">
              <a:avLst/>
            </a:prstGeom>
          </p:spPr>
        </p:pic>
        <p:pic>
          <p:nvPicPr>
            <p:cNvPr id="46" name="Picture 45">
              <a:extLst>
                <a:ext uri="{FF2B5EF4-FFF2-40B4-BE49-F238E27FC236}">
                  <a16:creationId xmlns:a16="http://schemas.microsoft.com/office/drawing/2014/main" id="{BFB760E9-4FC5-5240-8374-CE818A8EFB45}"/>
                </a:ext>
              </a:extLst>
            </p:cNvPr>
            <p:cNvPicPr>
              <a:picLocks noChangeAspect="1"/>
            </p:cNvPicPr>
            <p:nvPr/>
          </p:nvPicPr>
          <p:blipFill>
            <a:blip r:embed="rId8"/>
            <a:stretch>
              <a:fillRect/>
            </a:stretch>
          </p:blipFill>
          <p:spPr>
            <a:xfrm>
              <a:off x="-16136" y="3894061"/>
              <a:ext cx="1905000" cy="1905000"/>
            </a:xfrm>
            <a:prstGeom prst="rect">
              <a:avLst/>
            </a:prstGeom>
          </p:spPr>
        </p:pic>
      </p:grpSp>
    </p:spTree>
    <p:extLst>
      <p:ext uri="{BB962C8B-B14F-4D97-AF65-F5344CB8AC3E}">
        <p14:creationId xmlns:p14="http://schemas.microsoft.com/office/powerpoint/2010/main" val="252058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4FFC8-0BC2-B047-8ABE-A0D674E5A8DA}"/>
              </a:ext>
            </a:extLst>
          </p:cNvPr>
          <p:cNvSpPr>
            <a:spLocks noGrp="1"/>
          </p:cNvSpPr>
          <p:nvPr>
            <p:ph type="title"/>
          </p:nvPr>
        </p:nvSpPr>
        <p:spPr/>
        <p:txBody>
          <a:bodyPr/>
          <a:lstStyle/>
          <a:p>
            <a:r>
              <a:rPr lang="en-US" dirty="0"/>
              <a:t>Round 4 [5 points].</a:t>
            </a:r>
          </a:p>
        </p:txBody>
      </p:sp>
      <p:sp>
        <p:nvSpPr>
          <p:cNvPr id="3" name="Content Placeholder 2">
            <a:extLst>
              <a:ext uri="{FF2B5EF4-FFF2-40B4-BE49-F238E27FC236}">
                <a16:creationId xmlns:a16="http://schemas.microsoft.com/office/drawing/2014/main" id="{1D40FED9-A6A2-B348-A806-3A93FE5E52FD}"/>
              </a:ext>
            </a:extLst>
          </p:cNvPr>
          <p:cNvSpPr>
            <a:spLocks noGrp="1"/>
          </p:cNvSpPr>
          <p:nvPr>
            <p:ph idx="1"/>
          </p:nvPr>
        </p:nvSpPr>
        <p:spPr>
          <a:xfrm>
            <a:off x="335411" y="2017215"/>
            <a:ext cx="11229060" cy="4518026"/>
          </a:xfrm>
        </p:spPr>
        <p:txBody>
          <a:bodyPr>
            <a:normAutofit/>
          </a:bodyPr>
          <a:lstStyle/>
          <a:p>
            <a:pPr marL="514350" lvl="0" indent="-514350">
              <a:buAutoNum type="arabicPeriod"/>
            </a:pPr>
            <a:r>
              <a:rPr lang="en-US" dirty="0"/>
              <a:t>Can you think of a real life example (involving technology) where this sort of attentional distraction by reward happens? (1 POINT)</a:t>
            </a:r>
          </a:p>
          <a:p>
            <a:pPr marL="514350" lvl="0" indent="-514350">
              <a:buAutoNum type="arabicPeriod"/>
            </a:pPr>
            <a:r>
              <a:rPr lang="en-US" dirty="0"/>
              <a:t>Why might this be a problem? (2 POINTS)</a:t>
            </a:r>
            <a:endParaRPr lang="en-AU" dirty="0"/>
          </a:p>
          <a:p>
            <a:pPr marL="514350" lvl="0" indent="-514350">
              <a:buAutoNum type="arabicPeriod"/>
            </a:pPr>
            <a:r>
              <a:rPr lang="en-US" dirty="0"/>
              <a:t>What do you think would happen if participants in this experiment were offered $100 for good performance? (i.e. correctly identifying the rotated image on most trials) </a:t>
            </a:r>
          </a:p>
          <a:p>
            <a:pPr lvl="1"/>
            <a:r>
              <a:rPr lang="en-US" dirty="0"/>
              <a:t>Perform better</a:t>
            </a:r>
          </a:p>
          <a:p>
            <a:pPr lvl="1"/>
            <a:r>
              <a:rPr lang="en-US" dirty="0"/>
              <a:t>Perform the same</a:t>
            </a:r>
          </a:p>
          <a:p>
            <a:pPr lvl="1"/>
            <a:r>
              <a:rPr lang="en-US" dirty="0"/>
              <a:t>Perform even worse</a:t>
            </a:r>
          </a:p>
          <a:p>
            <a:pPr marL="514350" lvl="0" indent="-514350">
              <a:buAutoNum type="arabicPeriod" startAt="4"/>
            </a:pPr>
            <a:r>
              <a:rPr lang="en-US" dirty="0"/>
              <a:t>What do you think would happen if people practiced this task many times? </a:t>
            </a:r>
          </a:p>
          <a:p>
            <a:pPr lvl="1"/>
            <a:r>
              <a:rPr lang="en-US" dirty="0"/>
              <a:t>Perform better</a:t>
            </a:r>
          </a:p>
          <a:p>
            <a:pPr lvl="1"/>
            <a:r>
              <a:rPr lang="en-US" dirty="0"/>
              <a:t>Perform the same</a:t>
            </a:r>
          </a:p>
          <a:p>
            <a:pPr lvl="1"/>
            <a:r>
              <a:rPr lang="en-US" dirty="0"/>
              <a:t>Perform even worse</a:t>
            </a:r>
          </a:p>
        </p:txBody>
      </p:sp>
      <p:pic>
        <p:nvPicPr>
          <p:cNvPr id="4" name="Picture 3">
            <a:extLst>
              <a:ext uri="{FF2B5EF4-FFF2-40B4-BE49-F238E27FC236}">
                <a16:creationId xmlns:a16="http://schemas.microsoft.com/office/drawing/2014/main" id="{EF5BEF0F-C512-A646-B4E5-26165A5B8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9064" y="284176"/>
            <a:ext cx="2292936" cy="1312455"/>
          </a:xfrm>
          <a:prstGeom prst="rect">
            <a:avLst/>
          </a:prstGeom>
        </p:spPr>
      </p:pic>
    </p:spTree>
    <p:extLst>
      <p:ext uri="{BB962C8B-B14F-4D97-AF65-F5344CB8AC3E}">
        <p14:creationId xmlns:p14="http://schemas.microsoft.com/office/powerpoint/2010/main" val="1259407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40FED9-A6A2-B348-A806-3A93FE5E52FD}"/>
              </a:ext>
            </a:extLst>
          </p:cNvPr>
          <p:cNvSpPr>
            <a:spLocks noGrp="1"/>
          </p:cNvSpPr>
          <p:nvPr>
            <p:ph idx="1"/>
          </p:nvPr>
        </p:nvSpPr>
        <p:spPr>
          <a:xfrm>
            <a:off x="335411" y="2008673"/>
            <a:ext cx="10651588" cy="4655186"/>
          </a:xfrm>
        </p:spPr>
        <p:txBody>
          <a:bodyPr>
            <a:normAutofit/>
          </a:bodyPr>
          <a:lstStyle/>
          <a:p>
            <a:pPr marL="0" indent="0">
              <a:buNone/>
            </a:pPr>
            <a:r>
              <a:rPr lang="en-US" dirty="0"/>
              <a:t>Internet gaming disorder is a ‘condition for further study’ in the official handbook of psychological disorders (The Diagnostic and Statistical Manual for mental disorders or DSM). This means that although it is not yet recognized as an official mental disorder, it may well be included in the future alongside alcohol and substance use addiction. Many doctors are pushing for the inclusion of this in the DSM, because they see so many cases of gaming/internet addiction. </a:t>
            </a:r>
            <a:endParaRPr lang="en-AU" dirty="0"/>
          </a:p>
          <a:p>
            <a:pPr marL="514350" lvl="0" indent="-514350">
              <a:buAutoNum type="arabicPeriod"/>
            </a:pPr>
            <a:r>
              <a:rPr lang="en-US" dirty="0"/>
              <a:t>Why do you think it is important to have gaming/internet addiction officially recognized in the DSM?</a:t>
            </a:r>
          </a:p>
          <a:p>
            <a:pPr marL="514350" lvl="0" indent="-514350">
              <a:buAutoNum type="arabicPeriod"/>
            </a:pPr>
            <a:r>
              <a:rPr lang="en-US" dirty="0"/>
              <a:t>What is one major difference between an addiction such as alcohol or substance use addiction and a gaming/internet addiction? </a:t>
            </a:r>
            <a:endParaRPr lang="en-AU" dirty="0"/>
          </a:p>
          <a:p>
            <a:pPr marL="514350" lvl="0" indent="-514350">
              <a:buAutoNum type="arabicPeriod"/>
            </a:pPr>
            <a:r>
              <a:rPr lang="en-US" dirty="0"/>
              <a:t>There are specific criteria in the DSM that are used to identify those who are addicted to gaming versus those who just really enjoy playing but are not addicted. Can you think of what they might be? [max 5 points]</a:t>
            </a:r>
            <a:endParaRPr lang="en-AU" dirty="0"/>
          </a:p>
        </p:txBody>
      </p:sp>
      <p:pic>
        <p:nvPicPr>
          <p:cNvPr id="5" name="Picture 4">
            <a:extLst>
              <a:ext uri="{FF2B5EF4-FFF2-40B4-BE49-F238E27FC236}">
                <a16:creationId xmlns:a16="http://schemas.microsoft.com/office/drawing/2014/main" id="{7D37A6B5-15F4-3B4C-9E8C-BAF8CCECC32A}"/>
              </a:ext>
            </a:extLst>
          </p:cNvPr>
          <p:cNvPicPr>
            <a:picLocks noChangeAspect="1"/>
          </p:cNvPicPr>
          <p:nvPr/>
        </p:nvPicPr>
        <p:blipFill>
          <a:blip r:embed="rId3"/>
          <a:stretch>
            <a:fillRect/>
          </a:stretch>
        </p:blipFill>
        <p:spPr>
          <a:xfrm>
            <a:off x="9663952" y="194141"/>
            <a:ext cx="2528047" cy="1632443"/>
          </a:xfrm>
          <a:prstGeom prst="rect">
            <a:avLst/>
          </a:prstGeom>
        </p:spPr>
      </p:pic>
      <p:sp>
        <p:nvSpPr>
          <p:cNvPr id="11" name="Title 1">
            <a:extLst>
              <a:ext uri="{FF2B5EF4-FFF2-40B4-BE49-F238E27FC236}">
                <a16:creationId xmlns:a16="http://schemas.microsoft.com/office/drawing/2014/main" id="{57C3C1A1-1CED-5E4D-A2A2-967F9B096753}"/>
              </a:ext>
            </a:extLst>
          </p:cNvPr>
          <p:cNvSpPr>
            <a:spLocks noGrp="1"/>
          </p:cNvSpPr>
          <p:nvPr>
            <p:ph type="title"/>
          </p:nvPr>
        </p:nvSpPr>
        <p:spPr>
          <a:xfrm>
            <a:off x="1202919" y="284176"/>
            <a:ext cx="9784080" cy="1508760"/>
          </a:xfrm>
        </p:spPr>
        <p:txBody>
          <a:bodyPr/>
          <a:lstStyle/>
          <a:p>
            <a:r>
              <a:rPr lang="en-US" dirty="0"/>
              <a:t>Round 5 [7 points].</a:t>
            </a:r>
          </a:p>
        </p:txBody>
      </p:sp>
    </p:spTree>
    <p:extLst>
      <p:ext uri="{BB962C8B-B14F-4D97-AF65-F5344CB8AC3E}">
        <p14:creationId xmlns:p14="http://schemas.microsoft.com/office/powerpoint/2010/main" val="349413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4FFC8-0BC2-B047-8ABE-A0D674E5A8DA}"/>
              </a:ext>
            </a:extLst>
          </p:cNvPr>
          <p:cNvSpPr>
            <a:spLocks noGrp="1"/>
          </p:cNvSpPr>
          <p:nvPr>
            <p:ph type="title"/>
          </p:nvPr>
        </p:nvSpPr>
        <p:spPr>
          <a:xfrm>
            <a:off x="412652" y="116141"/>
            <a:ext cx="10515600" cy="1325563"/>
          </a:xfrm>
        </p:spPr>
        <p:txBody>
          <a:bodyPr/>
          <a:lstStyle/>
          <a:p>
            <a:r>
              <a:rPr lang="en-US" dirty="0"/>
              <a:t>Your brain on games </a:t>
            </a:r>
          </a:p>
        </p:txBody>
      </p:sp>
      <p:pic>
        <p:nvPicPr>
          <p:cNvPr id="8" name="Picture 7">
            <a:extLst>
              <a:ext uri="{FF2B5EF4-FFF2-40B4-BE49-F238E27FC236}">
                <a16:creationId xmlns:a16="http://schemas.microsoft.com/office/drawing/2014/main" id="{2ACA0987-F249-6D44-8C46-A19E031F35F1}"/>
              </a:ext>
            </a:extLst>
          </p:cNvPr>
          <p:cNvPicPr>
            <a:picLocks noChangeAspect="1"/>
          </p:cNvPicPr>
          <p:nvPr/>
        </p:nvPicPr>
        <p:blipFill>
          <a:blip r:embed="rId3"/>
          <a:stretch>
            <a:fillRect/>
          </a:stretch>
        </p:blipFill>
        <p:spPr>
          <a:xfrm>
            <a:off x="211484" y="1441704"/>
            <a:ext cx="6775090" cy="5036149"/>
          </a:xfrm>
          <a:prstGeom prst="rect">
            <a:avLst/>
          </a:prstGeom>
        </p:spPr>
      </p:pic>
      <p:sp>
        <p:nvSpPr>
          <p:cNvPr id="9" name="Rectangle 8">
            <a:extLst>
              <a:ext uri="{FF2B5EF4-FFF2-40B4-BE49-F238E27FC236}">
                <a16:creationId xmlns:a16="http://schemas.microsoft.com/office/drawing/2014/main" id="{B7BA1D4B-164D-0E44-8CD4-DE4A41CCCDE9}"/>
              </a:ext>
            </a:extLst>
          </p:cNvPr>
          <p:cNvSpPr/>
          <p:nvPr/>
        </p:nvSpPr>
        <p:spPr>
          <a:xfrm>
            <a:off x="7223760" y="2182845"/>
            <a:ext cx="4968240" cy="4330866"/>
          </a:xfrm>
          <a:prstGeom prst="rect">
            <a:avLst/>
          </a:prstGeom>
        </p:spPr>
        <p:txBody>
          <a:bodyPr wrap="square">
            <a:spAutoFit/>
          </a:bodyPr>
          <a:lstStyle/>
          <a:p>
            <a:pPr>
              <a:lnSpc>
                <a:spcPct val="107000"/>
              </a:lnSpc>
              <a:spcAft>
                <a:spcPts val="800"/>
              </a:spcAft>
            </a:pPr>
            <a:r>
              <a:rPr lang="en-AU" u="sng" dirty="0">
                <a:latin typeface="Calibri" panose="020F0502020204030204" pitchFamily="34" charset="0"/>
                <a:ea typeface="Calibri" panose="020F0502020204030204" pitchFamily="34" charset="0"/>
                <a:cs typeface="Times New Roman" panose="02020603050405020304" pitchFamily="18" charset="0"/>
              </a:rPr>
              <a:t>Making behaviour compulsive</a:t>
            </a:r>
          </a:p>
          <a:p>
            <a:pPr>
              <a:lnSpc>
                <a:spcPct val="107000"/>
              </a:lnSpc>
              <a:spcAft>
                <a:spcPts val="800"/>
              </a:spcAft>
            </a:pPr>
            <a:r>
              <a:rPr lang="en-AU" dirty="0">
                <a:latin typeface="Calibri" panose="020F0502020204030204" pitchFamily="34" charset="0"/>
                <a:ea typeface="Calibri" panose="020F0502020204030204" pitchFamily="34" charset="0"/>
                <a:cs typeface="Times New Roman" panose="02020603050405020304" pitchFamily="18" charset="0"/>
              </a:rPr>
              <a:t>“imagine if the pharmaceutical industry were allowed to operate like the tech companies currently do. Day after day in their laboratories, researchers would cook up amazingly powerful, interesting and potentially lucrative new drugs which they could then launch on an unsuspecting public without any obligation to demonstrate their efficacy or safety. Yet this is exactly what has been happening in tech companies for the past two decades – all kinds of “cool”, engagement-boosting and sometimes addictive services have been cooked up and launched with no obligation to assess their costs and benefits to society”. </a:t>
            </a:r>
          </a:p>
        </p:txBody>
      </p:sp>
    </p:spTree>
    <p:extLst>
      <p:ext uri="{BB962C8B-B14F-4D97-AF65-F5344CB8AC3E}">
        <p14:creationId xmlns:p14="http://schemas.microsoft.com/office/powerpoint/2010/main" val="3527938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C73FDD6-F37B-C842-A330-67467FE4D052}"/>
              </a:ext>
            </a:extLst>
          </p:cNvPr>
          <p:cNvSpPr/>
          <p:nvPr/>
        </p:nvSpPr>
        <p:spPr>
          <a:xfrm>
            <a:off x="278989" y="555226"/>
            <a:ext cx="11353511" cy="1200329"/>
          </a:xfrm>
          <a:prstGeom prst="rect">
            <a:avLst/>
          </a:prstGeom>
        </p:spPr>
        <p:txBody>
          <a:bodyPr wrap="square">
            <a:spAutoFit/>
          </a:bodyPr>
          <a:lstStyle/>
          <a:p>
            <a:r>
              <a:rPr lang="en-AU" sz="2400" b="1" dirty="0"/>
              <a:t>Confronting the greatest issues facing humanity</a:t>
            </a:r>
          </a:p>
          <a:p>
            <a:r>
              <a:rPr lang="en-US" sz="2400" b="1" dirty="0"/>
              <a:t>R</a:t>
            </a:r>
            <a:r>
              <a:rPr lang="en-US" altLang="en-US" sz="2400" b="1" dirty="0"/>
              <a:t>esearchers crossing disciplines to develop solutions to very complex issues</a:t>
            </a:r>
          </a:p>
          <a:p>
            <a:endParaRPr lang="en-AU" sz="2400" b="1" dirty="0"/>
          </a:p>
        </p:txBody>
      </p:sp>
      <p:sp>
        <p:nvSpPr>
          <p:cNvPr id="4" name="TextBox 3">
            <a:extLst>
              <a:ext uri="{FF2B5EF4-FFF2-40B4-BE49-F238E27FC236}">
                <a16:creationId xmlns:a16="http://schemas.microsoft.com/office/drawing/2014/main" id="{2B17617B-2DA7-2845-9A8E-E4ECC6F34D0C}"/>
              </a:ext>
            </a:extLst>
          </p:cNvPr>
          <p:cNvSpPr txBox="1"/>
          <p:nvPr/>
        </p:nvSpPr>
        <p:spPr>
          <a:xfrm rot="617825">
            <a:off x="7962926" y="1926279"/>
            <a:ext cx="3336053" cy="1323439"/>
          </a:xfrm>
          <a:prstGeom prst="rect">
            <a:avLst/>
          </a:prstGeom>
          <a:noFill/>
        </p:spPr>
        <p:txBody>
          <a:bodyPr wrap="square" rtlCol="0">
            <a:spAutoFit/>
          </a:bodyPr>
          <a:lstStyle/>
          <a:p>
            <a:r>
              <a:rPr lang="en-US" sz="2000" b="1" dirty="0">
                <a:solidFill>
                  <a:srgbClr val="FFFF00"/>
                </a:solidFill>
              </a:rPr>
              <a:t>RAPID URBANISATION</a:t>
            </a:r>
          </a:p>
          <a:p>
            <a:r>
              <a:rPr lang="en-US" sz="2000" dirty="0"/>
              <a:t>Ensuring future, sustainable cities that we would like to live in.</a:t>
            </a:r>
            <a:endParaRPr lang="en-AU" sz="2000" dirty="0"/>
          </a:p>
        </p:txBody>
      </p:sp>
      <p:sp>
        <p:nvSpPr>
          <p:cNvPr id="5" name="TextBox 4">
            <a:extLst>
              <a:ext uri="{FF2B5EF4-FFF2-40B4-BE49-F238E27FC236}">
                <a16:creationId xmlns:a16="http://schemas.microsoft.com/office/drawing/2014/main" id="{1F4A7C5A-1330-B140-B31D-BFD16D5EAA7A}"/>
              </a:ext>
            </a:extLst>
          </p:cNvPr>
          <p:cNvSpPr txBox="1"/>
          <p:nvPr/>
        </p:nvSpPr>
        <p:spPr>
          <a:xfrm>
            <a:off x="4202608" y="2305615"/>
            <a:ext cx="3786785" cy="2246769"/>
          </a:xfrm>
          <a:prstGeom prst="rect">
            <a:avLst/>
          </a:prstGeom>
          <a:noFill/>
        </p:spPr>
        <p:txBody>
          <a:bodyPr wrap="square" rtlCol="0">
            <a:spAutoFit/>
          </a:bodyPr>
          <a:lstStyle/>
          <a:p>
            <a:pPr algn="ctr"/>
            <a:r>
              <a:rPr lang="en-US" sz="2800" b="1" dirty="0">
                <a:solidFill>
                  <a:srgbClr val="C00000"/>
                </a:solidFill>
              </a:rPr>
              <a:t>LIVING WITH 21</a:t>
            </a:r>
            <a:r>
              <a:rPr lang="en-US" sz="2800" b="1" baseline="30000" dirty="0">
                <a:solidFill>
                  <a:srgbClr val="C00000"/>
                </a:solidFill>
              </a:rPr>
              <a:t>ST</a:t>
            </a:r>
            <a:r>
              <a:rPr lang="en-US" sz="2800" b="1" dirty="0">
                <a:solidFill>
                  <a:srgbClr val="C00000"/>
                </a:solidFill>
              </a:rPr>
              <a:t> TECHNOLOGY</a:t>
            </a:r>
          </a:p>
          <a:p>
            <a:pPr algn="ctr"/>
            <a:r>
              <a:rPr lang="en-US" sz="2800" b="1" dirty="0">
                <a:solidFill>
                  <a:srgbClr val="C00000"/>
                </a:solidFill>
              </a:rPr>
              <a:t> The social, health and environmental impacts. </a:t>
            </a:r>
            <a:endParaRPr lang="en-AU" sz="2800" b="1" dirty="0">
              <a:solidFill>
                <a:srgbClr val="C00000"/>
              </a:solidFill>
            </a:endParaRPr>
          </a:p>
        </p:txBody>
      </p:sp>
      <p:sp>
        <p:nvSpPr>
          <p:cNvPr id="6" name="TextBox 5">
            <a:extLst>
              <a:ext uri="{FF2B5EF4-FFF2-40B4-BE49-F238E27FC236}">
                <a16:creationId xmlns:a16="http://schemas.microsoft.com/office/drawing/2014/main" id="{5694230E-8FA6-B74B-9D6F-05E51330015A}"/>
              </a:ext>
            </a:extLst>
          </p:cNvPr>
          <p:cNvSpPr txBox="1"/>
          <p:nvPr/>
        </p:nvSpPr>
        <p:spPr>
          <a:xfrm rot="322767">
            <a:off x="1318379" y="4560265"/>
            <a:ext cx="3336053" cy="1323439"/>
          </a:xfrm>
          <a:prstGeom prst="rect">
            <a:avLst/>
          </a:prstGeom>
          <a:noFill/>
        </p:spPr>
        <p:txBody>
          <a:bodyPr wrap="square" rtlCol="0">
            <a:spAutoFit/>
          </a:bodyPr>
          <a:lstStyle/>
          <a:p>
            <a:r>
              <a:rPr lang="en-US" sz="2000" b="1" dirty="0">
                <a:solidFill>
                  <a:srgbClr val="FFFF00"/>
                </a:solidFill>
              </a:rPr>
              <a:t>INEQUALITY</a:t>
            </a:r>
          </a:p>
          <a:p>
            <a:r>
              <a:rPr lang="en-US" sz="2000" dirty="0"/>
              <a:t>What can we do to address income, social and political inequality?</a:t>
            </a:r>
            <a:endParaRPr lang="en-AU" sz="2000" dirty="0"/>
          </a:p>
        </p:txBody>
      </p:sp>
      <p:sp>
        <p:nvSpPr>
          <p:cNvPr id="7" name="TextBox 6">
            <a:extLst>
              <a:ext uri="{FF2B5EF4-FFF2-40B4-BE49-F238E27FC236}">
                <a16:creationId xmlns:a16="http://schemas.microsoft.com/office/drawing/2014/main" id="{F54ECAA0-58A5-6A4D-BCED-967B82EA1EB2}"/>
              </a:ext>
            </a:extLst>
          </p:cNvPr>
          <p:cNvSpPr txBox="1"/>
          <p:nvPr/>
        </p:nvSpPr>
        <p:spPr>
          <a:xfrm rot="21162550">
            <a:off x="7757075" y="4466469"/>
            <a:ext cx="3336053" cy="1631216"/>
          </a:xfrm>
          <a:prstGeom prst="rect">
            <a:avLst/>
          </a:prstGeom>
          <a:noFill/>
        </p:spPr>
        <p:txBody>
          <a:bodyPr wrap="square" rtlCol="0">
            <a:spAutoFit/>
          </a:bodyPr>
          <a:lstStyle/>
          <a:p>
            <a:r>
              <a:rPr lang="en-US" sz="2000" b="1" dirty="0">
                <a:solidFill>
                  <a:srgbClr val="FFFF00"/>
                </a:solidFill>
              </a:rPr>
              <a:t>REFUGEES AND MIGRANTS</a:t>
            </a:r>
          </a:p>
          <a:p>
            <a:r>
              <a:rPr lang="en-US" sz="2000" dirty="0"/>
              <a:t>Record numbers of people being displaced and hardening attitudes to immigration.</a:t>
            </a:r>
            <a:endParaRPr lang="en-AU" sz="2000" dirty="0"/>
          </a:p>
        </p:txBody>
      </p:sp>
      <p:sp>
        <p:nvSpPr>
          <p:cNvPr id="8" name="TextBox 7">
            <a:extLst>
              <a:ext uri="{FF2B5EF4-FFF2-40B4-BE49-F238E27FC236}">
                <a16:creationId xmlns:a16="http://schemas.microsoft.com/office/drawing/2014/main" id="{CA38F408-400F-D14F-9FE6-47029717DB9D}"/>
              </a:ext>
            </a:extLst>
          </p:cNvPr>
          <p:cNvSpPr txBox="1"/>
          <p:nvPr/>
        </p:nvSpPr>
        <p:spPr>
          <a:xfrm rot="20900347">
            <a:off x="885121" y="1890302"/>
            <a:ext cx="3336053" cy="1323439"/>
          </a:xfrm>
          <a:prstGeom prst="rect">
            <a:avLst/>
          </a:prstGeom>
          <a:noFill/>
        </p:spPr>
        <p:txBody>
          <a:bodyPr wrap="square" rtlCol="0">
            <a:spAutoFit/>
          </a:bodyPr>
          <a:lstStyle/>
          <a:p>
            <a:r>
              <a:rPr lang="en-US" sz="2000" b="1" dirty="0">
                <a:solidFill>
                  <a:srgbClr val="FFFF00"/>
                </a:solidFill>
              </a:rPr>
              <a:t>CLIMATE CHANGE</a:t>
            </a:r>
          </a:p>
          <a:p>
            <a:r>
              <a:rPr lang="en-US" sz="2000" dirty="0"/>
              <a:t>How can we transition to a cleaner, low-emissions society?</a:t>
            </a:r>
            <a:endParaRPr lang="en-AU" sz="2000" dirty="0"/>
          </a:p>
        </p:txBody>
      </p:sp>
    </p:spTree>
    <p:extLst>
      <p:ext uri="{BB962C8B-B14F-4D97-AF65-F5344CB8AC3E}">
        <p14:creationId xmlns:p14="http://schemas.microsoft.com/office/powerpoint/2010/main" val="1994777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EF46DF-1930-F641-BDD6-CCB885B1AA7B}"/>
              </a:ext>
            </a:extLst>
          </p:cNvPr>
          <p:cNvSpPr/>
          <p:nvPr/>
        </p:nvSpPr>
        <p:spPr>
          <a:xfrm>
            <a:off x="0" y="1608809"/>
            <a:ext cx="11427127" cy="4375621"/>
          </a:xfrm>
          <a:prstGeom prst="rect">
            <a:avLst/>
          </a:prstGeom>
        </p:spPr>
        <p:txBody>
          <a:bodyPr wrap="square">
            <a:spAutoFit/>
          </a:bodyPr>
          <a:lstStyle/>
          <a:p>
            <a:pPr marL="342900" lvl="0" indent="-342900">
              <a:lnSpc>
                <a:spcPct val="107000"/>
              </a:lnSpc>
              <a:spcAft>
                <a:spcPts val="800"/>
              </a:spcAft>
              <a:buFont typeface="Arial" panose="020B0604020202020204" pitchFamily="34" charset="0"/>
              <a:buChar char="•"/>
            </a:pPr>
            <a:r>
              <a:rPr lang="en-US" sz="2800" dirty="0">
                <a:effectLst/>
              </a:rPr>
              <a:t>What sort of technologies?</a:t>
            </a:r>
          </a:p>
          <a:p>
            <a:pPr marL="342900" lvl="0" indent="-342900">
              <a:lnSpc>
                <a:spcPct val="107000"/>
              </a:lnSpc>
              <a:spcAft>
                <a:spcPts val="800"/>
              </a:spcAft>
              <a:buFont typeface="Arial" panose="020B0604020202020204" pitchFamily="34" charset="0"/>
              <a:buChar char="•"/>
            </a:pPr>
            <a:endParaRPr lang="en-US" sz="2800" dirty="0">
              <a:effectLst/>
            </a:endParaRPr>
          </a:p>
          <a:p>
            <a:pPr marL="342900" lvl="0" indent="-342900">
              <a:lnSpc>
                <a:spcPct val="107000"/>
              </a:lnSpc>
              <a:spcAft>
                <a:spcPts val="800"/>
              </a:spcAft>
              <a:buFont typeface="Arial" panose="020B0604020202020204" pitchFamily="34" charset="0"/>
              <a:buChar char="•"/>
            </a:pPr>
            <a:endParaRPr lang="en-US" sz="2800" dirty="0">
              <a:effectLst/>
            </a:endParaRPr>
          </a:p>
          <a:p>
            <a:pPr marL="342900" lvl="0" indent="-342900">
              <a:lnSpc>
                <a:spcPct val="107000"/>
              </a:lnSpc>
              <a:spcAft>
                <a:spcPts val="800"/>
              </a:spcAft>
              <a:buFont typeface="Arial" panose="020B0604020202020204" pitchFamily="34" charset="0"/>
              <a:buChar char="•"/>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pPr>
            <a:r>
              <a:rPr lang="en-US" sz="2800" dirty="0">
                <a:latin typeface="Calibri" panose="020F0502020204030204" pitchFamily="34" charset="0"/>
                <a:ea typeface="Calibri" panose="020F0502020204030204" pitchFamily="34" charset="0"/>
                <a:cs typeface="Times New Roman" panose="02020603050405020304" pitchFamily="18" charset="0"/>
              </a:rPr>
              <a:t>What issues do these throw up that might be relevant to study from a psychological perspective?</a:t>
            </a:r>
          </a:p>
        </p:txBody>
      </p:sp>
      <p:sp>
        <p:nvSpPr>
          <p:cNvPr id="5" name="Rectangle 4">
            <a:extLst>
              <a:ext uri="{FF2B5EF4-FFF2-40B4-BE49-F238E27FC236}">
                <a16:creationId xmlns:a16="http://schemas.microsoft.com/office/drawing/2014/main" id="{4511A8F7-1095-304C-A75F-72EA7AE9B1E7}"/>
              </a:ext>
            </a:extLst>
          </p:cNvPr>
          <p:cNvSpPr/>
          <p:nvPr/>
        </p:nvSpPr>
        <p:spPr>
          <a:xfrm>
            <a:off x="382436" y="272100"/>
            <a:ext cx="11427127" cy="1122808"/>
          </a:xfrm>
          <a:prstGeom prst="rect">
            <a:avLst/>
          </a:prstGeom>
        </p:spPr>
        <p:txBody>
          <a:bodyPr wrap="square">
            <a:spAutoFit/>
          </a:bodyPr>
          <a:lstStyle/>
          <a:p>
            <a:pPr lvl="0">
              <a:lnSpc>
                <a:spcPct val="107000"/>
              </a:lnSpc>
              <a:spcAft>
                <a:spcPts val="800"/>
              </a:spcAft>
            </a:pPr>
            <a:r>
              <a:rPr lang="en-US" sz="3200" dirty="0">
                <a:latin typeface="Calibri" panose="020F0502020204030204" pitchFamily="34" charset="0"/>
                <a:ea typeface="Calibri" panose="020F0502020204030204" pitchFamily="34" charset="0"/>
                <a:cs typeface="Times New Roman" panose="02020603050405020304" pitchFamily="18" charset="0"/>
              </a:rPr>
              <a:t>Living with 21</a:t>
            </a:r>
            <a:r>
              <a:rPr lang="en-US" sz="3200" baseline="30000" dirty="0">
                <a:latin typeface="Calibri" panose="020F0502020204030204" pitchFamily="34" charset="0"/>
                <a:ea typeface="Calibri" panose="020F0502020204030204" pitchFamily="34" charset="0"/>
                <a:cs typeface="Times New Roman" panose="02020603050405020304" pitchFamily="18" charset="0"/>
              </a:rPr>
              <a:t>st</a:t>
            </a:r>
            <a:r>
              <a:rPr lang="en-US" sz="3200" dirty="0">
                <a:latin typeface="Calibri" panose="020F0502020204030204" pitchFamily="34" charset="0"/>
                <a:ea typeface="Calibri" panose="020F0502020204030204" pitchFamily="34" charset="0"/>
                <a:cs typeface="Times New Roman" panose="02020603050405020304" pitchFamily="18" charset="0"/>
              </a:rPr>
              <a:t> century technology  - through the lens of psychological science</a:t>
            </a:r>
          </a:p>
        </p:txBody>
      </p:sp>
      <p:grpSp>
        <p:nvGrpSpPr>
          <p:cNvPr id="14" name="Group 13">
            <a:extLst>
              <a:ext uri="{FF2B5EF4-FFF2-40B4-BE49-F238E27FC236}">
                <a16:creationId xmlns:a16="http://schemas.microsoft.com/office/drawing/2014/main" id="{4968CAE8-72A0-814D-B519-95CC2492CF20}"/>
              </a:ext>
            </a:extLst>
          </p:cNvPr>
          <p:cNvGrpSpPr/>
          <p:nvPr/>
        </p:nvGrpSpPr>
        <p:grpSpPr>
          <a:xfrm>
            <a:off x="316503" y="1821814"/>
            <a:ext cx="11936542" cy="3085196"/>
            <a:chOff x="735929" y="1212213"/>
            <a:chExt cx="10620184" cy="3085196"/>
          </a:xfrm>
        </p:grpSpPr>
        <p:sp>
          <p:nvSpPr>
            <p:cNvPr id="6" name="Rectangle 5">
              <a:extLst>
                <a:ext uri="{FF2B5EF4-FFF2-40B4-BE49-F238E27FC236}">
                  <a16:creationId xmlns:a16="http://schemas.microsoft.com/office/drawing/2014/main" id="{D03551C9-DBDE-4247-9617-DD443A3DB757}"/>
                </a:ext>
              </a:extLst>
            </p:cNvPr>
            <p:cNvSpPr/>
            <p:nvPr/>
          </p:nvSpPr>
          <p:spPr>
            <a:xfrm rot="20698898">
              <a:off x="735929" y="2045054"/>
              <a:ext cx="1984439" cy="993926"/>
            </a:xfrm>
            <a:prstGeom prst="rect">
              <a:avLst/>
            </a:prstGeom>
          </p:spPr>
          <p:txBody>
            <a:bodyPr wrap="square">
              <a:spAutoFit/>
            </a:bodyPr>
            <a:lstStyle/>
            <a:p>
              <a:pPr lvl="0">
                <a:lnSpc>
                  <a:spcPct val="107000"/>
                </a:lnSpc>
                <a:spcAft>
                  <a:spcPts val="800"/>
                </a:spcAft>
              </a:pPr>
              <a:r>
                <a:rPr lang="en-US" sz="2800" dirty="0">
                  <a:effectLst/>
                  <a:highlight>
                    <a:srgbClr val="FF00FF"/>
                  </a:highlight>
                </a:rPr>
                <a:t>Smart phones</a:t>
              </a:r>
              <a:endParaRPr lang="en-AU" sz="2800" dirty="0">
                <a:highlight>
                  <a:srgbClr val="FF00FF"/>
                </a:highligh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5E9AD5F5-8FEE-4846-B24B-13ED86F6BC59}"/>
                </a:ext>
              </a:extLst>
            </p:cNvPr>
            <p:cNvSpPr/>
            <p:nvPr/>
          </p:nvSpPr>
          <p:spPr>
            <a:xfrm rot="996653">
              <a:off x="2840020" y="2007158"/>
              <a:ext cx="1306017" cy="993926"/>
            </a:xfrm>
            <a:prstGeom prst="rect">
              <a:avLst/>
            </a:prstGeom>
          </p:spPr>
          <p:txBody>
            <a:bodyPr wrap="square">
              <a:spAutoFit/>
            </a:bodyPr>
            <a:lstStyle/>
            <a:p>
              <a:pPr lvl="0">
                <a:lnSpc>
                  <a:spcPct val="107000"/>
                </a:lnSpc>
                <a:spcAft>
                  <a:spcPts val="800"/>
                </a:spcAft>
              </a:pPr>
              <a:r>
                <a:rPr lang="en-US" sz="2800" dirty="0">
                  <a:effectLst/>
                  <a:highlight>
                    <a:srgbClr val="FF00FF"/>
                  </a:highlight>
                </a:rPr>
                <a:t>robotics</a:t>
              </a:r>
              <a:endParaRPr lang="en-AU" sz="2800" dirty="0">
                <a:highlight>
                  <a:srgbClr val="FF00FF"/>
                </a:highligh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0FD3E8FC-10FF-1E42-8E1A-50B16CDFC976}"/>
                </a:ext>
              </a:extLst>
            </p:cNvPr>
            <p:cNvSpPr/>
            <p:nvPr/>
          </p:nvSpPr>
          <p:spPr>
            <a:xfrm rot="21295820">
              <a:off x="4466809" y="2298710"/>
              <a:ext cx="1761915" cy="1454950"/>
            </a:xfrm>
            <a:prstGeom prst="rect">
              <a:avLst/>
            </a:prstGeom>
          </p:spPr>
          <p:txBody>
            <a:bodyPr wrap="square">
              <a:spAutoFit/>
            </a:bodyPr>
            <a:lstStyle/>
            <a:p>
              <a:pPr lvl="0">
                <a:lnSpc>
                  <a:spcPct val="107000"/>
                </a:lnSpc>
                <a:spcAft>
                  <a:spcPts val="800"/>
                </a:spcAft>
              </a:pPr>
              <a:r>
                <a:rPr lang="en-US" sz="2800" dirty="0">
                  <a:highlight>
                    <a:srgbClr val="FF00FF"/>
                  </a:highlight>
                  <a:latin typeface="Calibri" panose="020F0502020204030204" pitchFamily="34" charset="0"/>
                  <a:ea typeface="Calibri" panose="020F0502020204030204" pitchFamily="34" charset="0"/>
                  <a:cs typeface="Times New Roman" panose="02020603050405020304" pitchFamily="18" charset="0"/>
                </a:rPr>
                <a:t>Face recognition</a:t>
              </a:r>
              <a:endParaRPr lang="en-AU" sz="2800" dirty="0">
                <a:highlight>
                  <a:srgbClr val="FF00FF"/>
                </a:highligh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C3D700A2-28B6-C845-A152-5A03C4B68733}"/>
                </a:ext>
              </a:extLst>
            </p:cNvPr>
            <p:cNvSpPr/>
            <p:nvPr/>
          </p:nvSpPr>
          <p:spPr>
            <a:xfrm>
              <a:off x="6128756" y="1212213"/>
              <a:ext cx="1611903" cy="1454950"/>
            </a:xfrm>
            <a:prstGeom prst="rect">
              <a:avLst/>
            </a:prstGeom>
          </p:spPr>
          <p:txBody>
            <a:bodyPr wrap="square">
              <a:spAutoFit/>
            </a:bodyPr>
            <a:lstStyle/>
            <a:p>
              <a:pPr lvl="0">
                <a:lnSpc>
                  <a:spcPct val="107000"/>
                </a:lnSpc>
                <a:spcAft>
                  <a:spcPts val="800"/>
                </a:spcAft>
              </a:pPr>
              <a:r>
                <a:rPr lang="en-US" sz="2800" dirty="0">
                  <a:highlight>
                    <a:srgbClr val="FF00FF"/>
                  </a:highlight>
                  <a:latin typeface="Calibri" panose="020F0502020204030204" pitchFamily="34" charset="0"/>
                  <a:ea typeface="Calibri" panose="020F0502020204030204" pitchFamily="34" charset="0"/>
                  <a:cs typeface="Times New Roman" panose="02020603050405020304" pitchFamily="18" charset="0"/>
                </a:rPr>
                <a:t>AI and machine learning </a:t>
              </a:r>
              <a:endParaRPr lang="en-AU" sz="2800" dirty="0">
                <a:highlight>
                  <a:srgbClr val="FF00FF"/>
                </a:highligh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CA7A6B46-53AA-284D-A865-5479B9FBC423}"/>
                </a:ext>
              </a:extLst>
            </p:cNvPr>
            <p:cNvSpPr/>
            <p:nvPr/>
          </p:nvSpPr>
          <p:spPr>
            <a:xfrm rot="20925537">
              <a:off x="8425579" y="1340669"/>
              <a:ext cx="1179359" cy="1454950"/>
            </a:xfrm>
            <a:prstGeom prst="rect">
              <a:avLst/>
            </a:prstGeom>
          </p:spPr>
          <p:txBody>
            <a:bodyPr wrap="square">
              <a:spAutoFit/>
            </a:bodyPr>
            <a:lstStyle/>
            <a:p>
              <a:pPr lvl="0">
                <a:lnSpc>
                  <a:spcPct val="107000"/>
                </a:lnSpc>
                <a:spcAft>
                  <a:spcPts val="800"/>
                </a:spcAft>
              </a:pPr>
              <a:r>
                <a:rPr lang="en-US" sz="2800" dirty="0">
                  <a:highlight>
                    <a:srgbClr val="FF00FF"/>
                  </a:highlight>
                  <a:latin typeface="Calibri" panose="020F0502020204030204" pitchFamily="34" charset="0"/>
                  <a:ea typeface="Calibri" panose="020F0502020204030204" pitchFamily="34" charset="0"/>
                  <a:cs typeface="Times New Roman" panose="02020603050405020304" pitchFamily="18" charset="0"/>
                </a:rPr>
                <a:t>Smart Homes</a:t>
              </a:r>
              <a:endParaRPr lang="en-AU" sz="2800" dirty="0">
                <a:highlight>
                  <a:srgbClr val="FF00FF"/>
                </a:highligh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1E8C2517-2784-6B46-A3D3-7E8DDB3EE5FE}"/>
                </a:ext>
              </a:extLst>
            </p:cNvPr>
            <p:cNvSpPr/>
            <p:nvPr/>
          </p:nvSpPr>
          <p:spPr>
            <a:xfrm rot="20925537">
              <a:off x="9477395" y="2423624"/>
              <a:ext cx="1878718" cy="993926"/>
            </a:xfrm>
            <a:prstGeom prst="rect">
              <a:avLst/>
            </a:prstGeom>
          </p:spPr>
          <p:txBody>
            <a:bodyPr wrap="square">
              <a:spAutoFit/>
            </a:bodyPr>
            <a:lstStyle/>
            <a:p>
              <a:pPr lvl="0">
                <a:lnSpc>
                  <a:spcPct val="107000"/>
                </a:lnSpc>
                <a:spcAft>
                  <a:spcPts val="800"/>
                </a:spcAft>
              </a:pPr>
              <a:r>
                <a:rPr lang="en-US" sz="2800" dirty="0">
                  <a:highlight>
                    <a:srgbClr val="FF00FF"/>
                  </a:highlight>
                  <a:latin typeface="Calibri" panose="020F0502020204030204" pitchFamily="34" charset="0"/>
                  <a:ea typeface="Calibri" panose="020F0502020204030204" pitchFamily="34" charset="0"/>
                  <a:cs typeface="Times New Roman" panose="02020603050405020304" pitchFamily="18" charset="0"/>
                </a:rPr>
                <a:t>Connected devices</a:t>
              </a:r>
              <a:endParaRPr lang="en-AU" sz="2800" dirty="0">
                <a:highlight>
                  <a:srgbClr val="FF00FF"/>
                </a:highlight>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EBC24FE6-E514-194F-A9C6-0EB06F13BBF9}"/>
                </a:ext>
              </a:extLst>
            </p:cNvPr>
            <p:cNvSpPr/>
            <p:nvPr/>
          </p:nvSpPr>
          <p:spPr>
            <a:xfrm rot="20925537">
              <a:off x="7417171" y="3129334"/>
              <a:ext cx="1526539" cy="993926"/>
            </a:xfrm>
            <a:prstGeom prst="rect">
              <a:avLst/>
            </a:prstGeom>
          </p:spPr>
          <p:txBody>
            <a:bodyPr wrap="square">
              <a:spAutoFit/>
            </a:bodyPr>
            <a:lstStyle/>
            <a:p>
              <a:pPr lvl="0">
                <a:lnSpc>
                  <a:spcPct val="107000"/>
                </a:lnSpc>
                <a:spcAft>
                  <a:spcPts val="800"/>
                </a:spcAft>
              </a:pPr>
              <a:r>
                <a:rPr lang="en-US" sz="2800" dirty="0">
                  <a:highlight>
                    <a:srgbClr val="FF00FF"/>
                  </a:highlight>
                  <a:latin typeface="Calibri" panose="020F0502020204030204" pitchFamily="34" charset="0"/>
                  <a:ea typeface="Calibri" panose="020F0502020204030204" pitchFamily="34" charset="0"/>
                  <a:cs typeface="Times New Roman" panose="02020603050405020304" pitchFamily="18" charset="0"/>
                </a:rPr>
                <a:t>Cashless society</a:t>
              </a:r>
              <a:endParaRPr lang="en-AU" sz="2800" dirty="0">
                <a:highlight>
                  <a:srgbClr val="FF00FF"/>
                </a:highligh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a:extLst>
                <a:ext uri="{FF2B5EF4-FFF2-40B4-BE49-F238E27FC236}">
                  <a16:creationId xmlns:a16="http://schemas.microsoft.com/office/drawing/2014/main" id="{5BFCA95E-7E5C-CB48-962B-00C3BE501FE3}"/>
                </a:ext>
              </a:extLst>
            </p:cNvPr>
            <p:cNvSpPr/>
            <p:nvPr/>
          </p:nvSpPr>
          <p:spPr>
            <a:xfrm rot="20925537">
              <a:off x="1840725" y="3303483"/>
              <a:ext cx="1973861" cy="993926"/>
            </a:xfrm>
            <a:prstGeom prst="rect">
              <a:avLst/>
            </a:prstGeom>
          </p:spPr>
          <p:txBody>
            <a:bodyPr wrap="square">
              <a:spAutoFit/>
            </a:bodyPr>
            <a:lstStyle/>
            <a:p>
              <a:pPr lvl="0">
                <a:lnSpc>
                  <a:spcPct val="107000"/>
                </a:lnSpc>
                <a:spcAft>
                  <a:spcPts val="800"/>
                </a:spcAft>
              </a:pPr>
              <a:r>
                <a:rPr lang="en-US" sz="2800" dirty="0">
                  <a:highlight>
                    <a:srgbClr val="FF00FF"/>
                  </a:highlight>
                  <a:latin typeface="Calibri" panose="020F0502020204030204" pitchFamily="34" charset="0"/>
                  <a:ea typeface="Calibri" panose="020F0502020204030204" pitchFamily="34" charset="0"/>
                  <a:cs typeface="Times New Roman" panose="02020603050405020304" pitchFamily="18" charset="0"/>
                </a:rPr>
                <a:t>Social media</a:t>
              </a:r>
              <a:endParaRPr lang="en-AU" sz="2800" dirty="0">
                <a:highlight>
                  <a:srgbClr val="FF00FF"/>
                </a:highligh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3677472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4FFC8-0BC2-B047-8ABE-A0D674E5A8DA}"/>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1D40FED9-A6A2-B348-A806-3A93FE5E52FD}"/>
              </a:ext>
            </a:extLst>
          </p:cNvPr>
          <p:cNvSpPr>
            <a:spLocks noGrp="1"/>
          </p:cNvSpPr>
          <p:nvPr>
            <p:ph idx="1"/>
          </p:nvPr>
        </p:nvSpPr>
        <p:spPr>
          <a:xfrm>
            <a:off x="837159" y="2004229"/>
            <a:ext cx="10515600" cy="4351338"/>
          </a:xfrm>
        </p:spPr>
        <p:txBody>
          <a:bodyPr>
            <a:normAutofit/>
          </a:bodyPr>
          <a:lstStyle/>
          <a:p>
            <a:r>
              <a:rPr lang="en-US" sz="2800" dirty="0"/>
              <a:t>I’m keen to get you guys thinking about 21st century technologies from a psychological perspective and also hear what you already know about these issues.</a:t>
            </a:r>
          </a:p>
          <a:p>
            <a:r>
              <a:rPr lang="en-US" sz="2800" dirty="0"/>
              <a:t>I am the Quiz Master.</a:t>
            </a:r>
          </a:p>
          <a:p>
            <a:r>
              <a:rPr lang="en-US" sz="2800" dirty="0"/>
              <a:t>Please pick a name for your team.</a:t>
            </a:r>
          </a:p>
          <a:p>
            <a:r>
              <a:rPr lang="en-US" sz="2800" dirty="0"/>
              <a:t>The winning team earns a goodie bag for each team member.</a:t>
            </a:r>
          </a:p>
        </p:txBody>
      </p:sp>
    </p:spTree>
    <p:extLst>
      <p:ext uri="{BB962C8B-B14F-4D97-AF65-F5344CB8AC3E}">
        <p14:creationId xmlns:p14="http://schemas.microsoft.com/office/powerpoint/2010/main" val="3502988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40FED9-A6A2-B348-A806-3A93FE5E52FD}"/>
              </a:ext>
            </a:extLst>
          </p:cNvPr>
          <p:cNvSpPr>
            <a:spLocks noGrp="1"/>
          </p:cNvSpPr>
          <p:nvPr>
            <p:ph idx="1"/>
          </p:nvPr>
        </p:nvSpPr>
        <p:spPr>
          <a:xfrm>
            <a:off x="471399" y="2047928"/>
            <a:ext cx="10515600" cy="4351338"/>
          </a:xfrm>
        </p:spPr>
        <p:txBody>
          <a:bodyPr>
            <a:normAutofit/>
          </a:bodyPr>
          <a:lstStyle/>
          <a:p>
            <a:pPr marL="0" indent="0">
              <a:buNone/>
            </a:pPr>
            <a:r>
              <a:rPr lang="en-US" sz="3200" u="sng" dirty="0">
                <a:solidFill>
                  <a:schemeClr val="accent3">
                    <a:lumMod val="60000"/>
                    <a:lumOff val="40000"/>
                  </a:schemeClr>
                </a:solidFill>
              </a:rPr>
              <a:t>Manipulation/nudging</a:t>
            </a:r>
            <a:endParaRPr lang="en-US" sz="2400" dirty="0"/>
          </a:p>
          <a:p>
            <a:pPr marL="0" indent="0">
              <a:buNone/>
            </a:pPr>
            <a:r>
              <a:rPr lang="en-US" sz="2400" dirty="0"/>
              <a:t>In 2014 Facebook undertook a massive experiment (in collaboration with researchers) where they manipulated the newsfeed of nearly 700,000 users. Some individuals were only shown positive emotional content from others in their social network whereas others were shown only negative posts. What do you think happened? (Just guess the following answers if you don’t know):</a:t>
            </a:r>
            <a:endParaRPr lang="en-AU" sz="24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5931" t="8552" r="4554" b="9638"/>
          <a:stretch/>
        </p:blipFill>
        <p:spPr>
          <a:xfrm>
            <a:off x="10381129" y="275520"/>
            <a:ext cx="1618131" cy="151741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1141" y="5027305"/>
            <a:ext cx="1748119" cy="1679416"/>
          </a:xfrm>
          <a:prstGeom prst="rect">
            <a:avLst/>
          </a:prstGeom>
        </p:spPr>
      </p:pic>
      <p:sp>
        <p:nvSpPr>
          <p:cNvPr id="9" name="Title 1">
            <a:extLst>
              <a:ext uri="{FF2B5EF4-FFF2-40B4-BE49-F238E27FC236}">
                <a16:creationId xmlns:a16="http://schemas.microsoft.com/office/drawing/2014/main" id="{F49DC56D-1B1E-D645-B775-AD1D5503828F}"/>
              </a:ext>
            </a:extLst>
          </p:cNvPr>
          <p:cNvSpPr>
            <a:spLocks noGrp="1"/>
          </p:cNvSpPr>
          <p:nvPr>
            <p:ph type="title"/>
          </p:nvPr>
        </p:nvSpPr>
        <p:spPr>
          <a:xfrm>
            <a:off x="1202919" y="284176"/>
            <a:ext cx="9784080" cy="1508760"/>
          </a:xfrm>
        </p:spPr>
        <p:txBody>
          <a:bodyPr/>
          <a:lstStyle/>
          <a:p>
            <a:r>
              <a:rPr lang="en-US" dirty="0"/>
              <a:t>Round 1</a:t>
            </a:r>
          </a:p>
        </p:txBody>
      </p:sp>
    </p:spTree>
    <p:extLst>
      <p:ext uri="{BB962C8B-B14F-4D97-AF65-F5344CB8AC3E}">
        <p14:creationId xmlns:p14="http://schemas.microsoft.com/office/powerpoint/2010/main" val="387708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40FED9-A6A2-B348-A806-3A93FE5E52FD}"/>
              </a:ext>
            </a:extLst>
          </p:cNvPr>
          <p:cNvSpPr>
            <a:spLocks noGrp="1"/>
          </p:cNvSpPr>
          <p:nvPr>
            <p:ph idx="1"/>
          </p:nvPr>
        </p:nvSpPr>
        <p:spPr>
          <a:xfrm>
            <a:off x="486162" y="1583111"/>
            <a:ext cx="10683861" cy="4638394"/>
          </a:xfrm>
        </p:spPr>
        <p:txBody>
          <a:bodyPr>
            <a:normAutofit/>
          </a:bodyPr>
          <a:lstStyle/>
          <a:p>
            <a:pPr marL="0" indent="0">
              <a:buNone/>
            </a:pPr>
            <a:endParaRPr lang="en-US" dirty="0"/>
          </a:p>
          <a:p>
            <a:pPr marL="514350" lvl="0" indent="-514350">
              <a:buAutoNum type="arabicPeriod"/>
            </a:pPr>
            <a:r>
              <a:rPr lang="en-US" sz="2400" dirty="0"/>
              <a:t>The results of this experiment were…….. (1 POINT).</a:t>
            </a:r>
          </a:p>
          <a:p>
            <a:pPr marL="514350" lvl="0" indent="-514350">
              <a:buAutoNum type="arabicPeriod"/>
            </a:pPr>
            <a:r>
              <a:rPr lang="en-US" sz="2400" dirty="0"/>
              <a:t>How do you think the researchers measured what happened? In other words – what would have been the ‘main thing’ that they looked at to see whether their manipulation of showing positive or negative news feeds had any effect on the FB users? Select from following (1 POINT):</a:t>
            </a:r>
          </a:p>
          <a:p>
            <a:pPr lvl="1"/>
            <a:r>
              <a:rPr lang="en-US" sz="2400" dirty="0"/>
              <a:t>Asked the users to report how sad/happy they felt.</a:t>
            </a:r>
            <a:endParaRPr lang="en-AU" sz="2400" dirty="0"/>
          </a:p>
          <a:p>
            <a:pPr lvl="1"/>
            <a:r>
              <a:rPr lang="en-US" sz="2400" dirty="0" err="1"/>
              <a:t>Analysed</a:t>
            </a:r>
            <a:r>
              <a:rPr lang="en-US" sz="2400" dirty="0"/>
              <a:t> the number of positive vs. negative posts by users.</a:t>
            </a:r>
            <a:endParaRPr lang="en-AU" sz="2400" dirty="0"/>
          </a:p>
          <a:p>
            <a:pPr lvl="1"/>
            <a:r>
              <a:rPr lang="en-US" sz="2400" dirty="0" err="1"/>
              <a:t>Analysed</a:t>
            </a:r>
            <a:r>
              <a:rPr lang="en-US" sz="2400" dirty="0"/>
              <a:t> the type of websites the users browsed afterwards. </a:t>
            </a:r>
            <a:endParaRPr lang="en-AU" sz="2400" dirty="0"/>
          </a:p>
          <a:p>
            <a:pPr marL="514350" indent="-514350">
              <a:buFont typeface="+mj-lt"/>
              <a:buAutoNum type="arabicPeriod" startAt="3"/>
            </a:pPr>
            <a:r>
              <a:rPr lang="en-US" sz="2400" dirty="0"/>
              <a:t>This study raised some important ethical issues – can you think what they were? (2 POINTS).</a:t>
            </a:r>
            <a:endParaRPr lang="en-AU" sz="2400" dirty="0"/>
          </a:p>
        </p:txBody>
      </p:sp>
      <p:sp>
        <p:nvSpPr>
          <p:cNvPr id="7" name="Title 1">
            <a:extLst>
              <a:ext uri="{FF2B5EF4-FFF2-40B4-BE49-F238E27FC236}">
                <a16:creationId xmlns:a16="http://schemas.microsoft.com/office/drawing/2014/main" id="{588EFD89-685C-4044-B1B9-070502DC709D}"/>
              </a:ext>
            </a:extLst>
          </p:cNvPr>
          <p:cNvSpPr>
            <a:spLocks noGrp="1"/>
          </p:cNvSpPr>
          <p:nvPr>
            <p:ph type="title"/>
          </p:nvPr>
        </p:nvSpPr>
        <p:spPr>
          <a:xfrm>
            <a:off x="1202919" y="284176"/>
            <a:ext cx="9784080" cy="1508760"/>
          </a:xfrm>
        </p:spPr>
        <p:txBody>
          <a:bodyPr/>
          <a:lstStyle/>
          <a:p>
            <a:r>
              <a:rPr lang="en-US" dirty="0"/>
              <a:t>Round 1 [4 points].</a:t>
            </a:r>
          </a:p>
        </p:txBody>
      </p:sp>
    </p:spTree>
    <p:extLst>
      <p:ext uri="{BB962C8B-B14F-4D97-AF65-F5344CB8AC3E}">
        <p14:creationId xmlns:p14="http://schemas.microsoft.com/office/powerpoint/2010/main" val="4294544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4FFC8-0BC2-B047-8ABE-A0D674E5A8DA}"/>
              </a:ext>
            </a:extLst>
          </p:cNvPr>
          <p:cNvSpPr>
            <a:spLocks noGrp="1"/>
          </p:cNvSpPr>
          <p:nvPr>
            <p:ph type="title"/>
          </p:nvPr>
        </p:nvSpPr>
        <p:spPr>
          <a:xfrm>
            <a:off x="475891" y="149465"/>
            <a:ext cx="10515600" cy="1325563"/>
          </a:xfrm>
        </p:spPr>
        <p:txBody>
          <a:bodyPr/>
          <a:lstStyle/>
          <a:p>
            <a:r>
              <a:rPr lang="en-US" dirty="0"/>
              <a:t>Serious Ethical concerns</a:t>
            </a:r>
          </a:p>
        </p:txBody>
      </p:sp>
      <p:pic>
        <p:nvPicPr>
          <p:cNvPr id="5" name="Picture 4"/>
          <p:cNvPicPr>
            <a:picLocks noChangeAspect="1"/>
          </p:cNvPicPr>
          <p:nvPr/>
        </p:nvPicPr>
        <p:blipFill rotWithShape="1">
          <a:blip r:embed="rId3"/>
          <a:srcRect l="12202" t="12021" r="14400" b="8883"/>
          <a:stretch/>
        </p:blipFill>
        <p:spPr>
          <a:xfrm>
            <a:off x="86713" y="1355836"/>
            <a:ext cx="6960408" cy="5368158"/>
          </a:xfrm>
          <a:prstGeom prst="rect">
            <a:avLst/>
          </a:prstGeom>
        </p:spPr>
      </p:pic>
      <p:sp>
        <p:nvSpPr>
          <p:cNvPr id="6" name="Rectangle 5"/>
          <p:cNvSpPr/>
          <p:nvPr/>
        </p:nvSpPr>
        <p:spPr>
          <a:xfrm>
            <a:off x="7047121" y="2587021"/>
            <a:ext cx="5000296" cy="2554545"/>
          </a:xfrm>
          <a:prstGeom prst="rect">
            <a:avLst/>
          </a:prstGeom>
        </p:spPr>
        <p:txBody>
          <a:bodyPr wrap="square">
            <a:spAutoFit/>
          </a:bodyPr>
          <a:lstStyle/>
          <a:p>
            <a:r>
              <a:rPr lang="en-AU" sz="2000" i="1" dirty="0"/>
              <a:t>“Based on the information provided by the authors, PNAS editors deemed it appropriate to publish the paper. It is nevertheless a matter of concern that the collection of the data by Facebook may have involved practices that were not fully consistent with the principles of obtaining informed consent and allowing participants to opt out.”</a:t>
            </a:r>
          </a:p>
        </p:txBody>
      </p:sp>
    </p:spTree>
    <p:extLst>
      <p:ext uri="{BB962C8B-B14F-4D97-AF65-F5344CB8AC3E}">
        <p14:creationId xmlns:p14="http://schemas.microsoft.com/office/powerpoint/2010/main" val="1603594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40FED9-A6A2-B348-A806-3A93FE5E52FD}"/>
              </a:ext>
            </a:extLst>
          </p:cNvPr>
          <p:cNvSpPr>
            <a:spLocks noGrp="1"/>
          </p:cNvSpPr>
          <p:nvPr>
            <p:ph idx="1"/>
          </p:nvPr>
        </p:nvSpPr>
        <p:spPr>
          <a:xfrm>
            <a:off x="504092" y="2010754"/>
            <a:ext cx="10651588" cy="4655186"/>
          </a:xfrm>
        </p:spPr>
        <p:txBody>
          <a:bodyPr>
            <a:normAutofit fontScale="92500" lnSpcReduction="20000"/>
          </a:bodyPr>
          <a:lstStyle/>
          <a:p>
            <a:pPr marL="0" indent="0">
              <a:buNone/>
            </a:pPr>
            <a:r>
              <a:rPr lang="en-US" sz="3500" u="sng" dirty="0">
                <a:solidFill>
                  <a:schemeClr val="accent3">
                    <a:lumMod val="60000"/>
                    <a:lumOff val="40000"/>
                  </a:schemeClr>
                </a:solidFill>
              </a:rPr>
              <a:t>Emotional Robots </a:t>
            </a:r>
          </a:p>
          <a:p>
            <a:pPr marL="0" indent="0">
              <a:buNone/>
            </a:pPr>
            <a:r>
              <a:rPr lang="en-AU" dirty="0"/>
              <a:t>Emotions help people decide what is important and make decision-making more complex than purely rational. So it might be useful to try to make a robot that has emotions too (or at least can recognise human emotion). However understanding human emotions is actually very difficult.</a:t>
            </a:r>
          </a:p>
          <a:p>
            <a:pPr marL="0" indent="0">
              <a:buNone/>
            </a:pPr>
            <a:endParaRPr lang="en-US" dirty="0"/>
          </a:p>
          <a:p>
            <a:pPr marL="0" indent="0">
              <a:buNone/>
            </a:pPr>
            <a:r>
              <a:rPr lang="en-US" dirty="0"/>
              <a:t>Two different robots…..</a:t>
            </a:r>
            <a:endParaRPr lang="en-AU" dirty="0"/>
          </a:p>
          <a:p>
            <a:pPr marL="0" indent="0">
              <a:buNone/>
            </a:pPr>
            <a:r>
              <a:rPr lang="en-US" u="sng" dirty="0">
                <a:hlinkClick r:id="rId3"/>
              </a:rPr>
              <a:t>https://www.youtube.com/watch?v=kWlL4KjIP4M</a:t>
            </a:r>
            <a:endParaRPr lang="en-US" u="sng" dirty="0"/>
          </a:p>
          <a:p>
            <a:pPr marL="0" indent="0">
              <a:buNone/>
            </a:pPr>
            <a:r>
              <a:rPr lang="en-AU" dirty="0">
                <a:hlinkClick r:id="rId4"/>
              </a:rPr>
              <a:t>https://www.youtube.com/watch?v=i8bk39a9xM0</a:t>
            </a:r>
            <a:endParaRPr lang="en-AU" dirty="0"/>
          </a:p>
          <a:p>
            <a:pPr marL="0" indent="0">
              <a:buNone/>
            </a:pPr>
            <a:endParaRPr lang="en-AU" dirty="0"/>
          </a:p>
          <a:p>
            <a:pPr marL="514350" lvl="0" indent="-514350">
              <a:buAutoNum type="arabicPeriod"/>
            </a:pPr>
            <a:r>
              <a:rPr lang="en-US" dirty="0"/>
              <a:t>Watch the short clips of the two robots. Which one do you think most people have the most pleasant emotional response to? Why is this important? (2 POINTS)</a:t>
            </a:r>
            <a:endParaRPr lang="en-AU" dirty="0"/>
          </a:p>
          <a:p>
            <a:pPr marL="514350" lvl="0" indent="-514350">
              <a:buAutoNum type="arabicPeriod"/>
            </a:pPr>
            <a:r>
              <a:rPr lang="en-US" dirty="0"/>
              <a:t>How would we go about getting robots to perceive human emotions? What do you think are some of the key markers of human emotion that a robot could learn to pick up on? (2 POINTS)</a:t>
            </a:r>
            <a:endParaRPr lang="en-AU" dirty="0"/>
          </a:p>
        </p:txBody>
      </p:sp>
      <p:pic>
        <p:nvPicPr>
          <p:cNvPr id="4" name="Picture 3">
            <a:extLst>
              <a:ext uri="{FF2B5EF4-FFF2-40B4-BE49-F238E27FC236}">
                <a16:creationId xmlns:a16="http://schemas.microsoft.com/office/drawing/2014/main" id="{328F417D-D6FF-044A-8F67-CCB0C40CDAB4}"/>
              </a:ext>
            </a:extLst>
          </p:cNvPr>
          <p:cNvPicPr>
            <a:picLocks noChangeAspect="1"/>
          </p:cNvPicPr>
          <p:nvPr/>
        </p:nvPicPr>
        <p:blipFill>
          <a:blip r:embed="rId5"/>
          <a:stretch>
            <a:fillRect/>
          </a:stretch>
        </p:blipFill>
        <p:spPr>
          <a:xfrm>
            <a:off x="9448795" y="192060"/>
            <a:ext cx="2727890" cy="1636734"/>
          </a:xfrm>
          <a:prstGeom prst="rect">
            <a:avLst/>
          </a:prstGeom>
        </p:spPr>
      </p:pic>
      <p:sp>
        <p:nvSpPr>
          <p:cNvPr id="5" name="Title 1">
            <a:extLst>
              <a:ext uri="{FF2B5EF4-FFF2-40B4-BE49-F238E27FC236}">
                <a16:creationId xmlns:a16="http://schemas.microsoft.com/office/drawing/2014/main" id="{3B1755C3-2FFF-3D47-A284-7A0974A37999}"/>
              </a:ext>
            </a:extLst>
          </p:cNvPr>
          <p:cNvSpPr>
            <a:spLocks noGrp="1"/>
          </p:cNvSpPr>
          <p:nvPr>
            <p:ph type="title"/>
          </p:nvPr>
        </p:nvSpPr>
        <p:spPr>
          <a:xfrm>
            <a:off x="1202919" y="284176"/>
            <a:ext cx="9784080" cy="1508760"/>
          </a:xfrm>
        </p:spPr>
        <p:txBody>
          <a:bodyPr/>
          <a:lstStyle/>
          <a:p>
            <a:r>
              <a:rPr lang="en-US" dirty="0"/>
              <a:t>Round 2 [4 points].</a:t>
            </a:r>
          </a:p>
        </p:txBody>
      </p:sp>
    </p:spTree>
    <p:extLst>
      <p:ext uri="{BB962C8B-B14F-4D97-AF65-F5344CB8AC3E}">
        <p14:creationId xmlns:p14="http://schemas.microsoft.com/office/powerpoint/2010/main" val="190516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40FED9-A6A2-B348-A806-3A93FE5E52FD}"/>
              </a:ext>
            </a:extLst>
          </p:cNvPr>
          <p:cNvSpPr>
            <a:spLocks noGrp="1"/>
          </p:cNvSpPr>
          <p:nvPr>
            <p:ph idx="1"/>
          </p:nvPr>
        </p:nvSpPr>
        <p:spPr>
          <a:xfrm>
            <a:off x="239476" y="1810865"/>
            <a:ext cx="11484864" cy="5186984"/>
          </a:xfrm>
        </p:spPr>
        <p:txBody>
          <a:bodyPr>
            <a:normAutofit lnSpcReduction="10000"/>
          </a:bodyPr>
          <a:lstStyle/>
          <a:p>
            <a:pPr marL="0" indent="0">
              <a:buNone/>
            </a:pPr>
            <a:r>
              <a:rPr lang="en-US" sz="3200" u="sng" dirty="0">
                <a:solidFill>
                  <a:schemeClr val="accent3">
                    <a:lumMod val="60000"/>
                    <a:lumOff val="40000"/>
                  </a:schemeClr>
                </a:solidFill>
              </a:rPr>
              <a:t>Filters, bias and AI</a:t>
            </a:r>
            <a:endParaRPr lang="en-AU" sz="3200" dirty="0">
              <a:solidFill>
                <a:schemeClr val="accent3">
                  <a:lumMod val="60000"/>
                  <a:lumOff val="40000"/>
                </a:schemeClr>
              </a:solidFill>
            </a:endParaRPr>
          </a:p>
          <a:p>
            <a:pPr marL="0" indent="0">
              <a:buNone/>
            </a:pPr>
            <a:r>
              <a:rPr lang="en-US" dirty="0"/>
              <a:t>It’s great that algorithms can learn our patterns of behavior and likes and dislikes because it means that our internet searches are tailored for us, our social media newsfeeds are tailored for us and we can rely on AI to do basic tasks – like scanning a whole pile of job applications and picking the one we would like best – right? Well actually, there are some downsides to the application of machine learning to real life contexts.</a:t>
            </a:r>
            <a:endParaRPr lang="en-AU" dirty="0"/>
          </a:p>
          <a:p>
            <a:pPr marL="514350" lvl="0" indent="-514350">
              <a:buAutoNum type="arabicPeriod"/>
            </a:pPr>
            <a:r>
              <a:rPr lang="en-US" dirty="0"/>
              <a:t>Can you think of situations where watching a video on YouTube once and then having similar suggestions constantly appear might be a problem? [max 2 POINTS]</a:t>
            </a:r>
          </a:p>
          <a:p>
            <a:pPr marL="514350" lvl="0" indent="-514350">
              <a:buAutoNum type="arabicPeriod"/>
            </a:pPr>
            <a:r>
              <a:rPr lang="en-US" dirty="0"/>
              <a:t>Do you think it matters whether different people get different results when they google search the same search terms? Why? Think about divisive issues such as climate change, immigration or gender politics. [ 1 POINT]</a:t>
            </a:r>
          </a:p>
          <a:p>
            <a:pPr marL="514350" lvl="0" indent="-514350">
              <a:buAutoNum type="arabicPeriod"/>
            </a:pPr>
            <a:r>
              <a:rPr lang="en-US" dirty="0"/>
              <a:t>In 2018 Amazon scrapped development of an AI algorithm that would learn patterns and words from job applications (CVs) of previous successful software engineer hires and then apply those characteristics to new job applications that they received. What do you think was a major problem here? [1 POINT]</a:t>
            </a:r>
            <a:endParaRPr lang="en-AU" dirty="0"/>
          </a:p>
        </p:txBody>
      </p:sp>
      <p:sp>
        <p:nvSpPr>
          <p:cNvPr id="4" name="Rectangle 3"/>
          <p:cNvSpPr/>
          <p:nvPr/>
        </p:nvSpPr>
        <p:spPr>
          <a:xfrm>
            <a:off x="10986999" y="1304832"/>
            <a:ext cx="11252200" cy="369332"/>
          </a:xfrm>
          <a:prstGeom prst="rect">
            <a:avLst/>
          </a:prstGeom>
        </p:spPr>
        <p:txBody>
          <a:bodyPr wrap="square">
            <a:spAutoFit/>
          </a:bodyPr>
          <a:lstStyle/>
          <a:p>
            <a:r>
              <a:rPr lang="en-AU" dirty="0">
                <a:hlinkClick r:id="rId3"/>
              </a:rPr>
              <a:t>TED Talk</a:t>
            </a:r>
            <a:endParaRPr lang="en-AU" dirty="0"/>
          </a:p>
        </p:txBody>
      </p:sp>
      <p:sp>
        <p:nvSpPr>
          <p:cNvPr id="8" name="Title 1">
            <a:extLst>
              <a:ext uri="{FF2B5EF4-FFF2-40B4-BE49-F238E27FC236}">
                <a16:creationId xmlns:a16="http://schemas.microsoft.com/office/drawing/2014/main" id="{CBB62D39-90C5-954E-B3C2-315634331FA7}"/>
              </a:ext>
            </a:extLst>
          </p:cNvPr>
          <p:cNvSpPr>
            <a:spLocks noGrp="1"/>
          </p:cNvSpPr>
          <p:nvPr>
            <p:ph type="title"/>
          </p:nvPr>
        </p:nvSpPr>
        <p:spPr/>
        <p:txBody>
          <a:bodyPr/>
          <a:lstStyle/>
          <a:p>
            <a:r>
              <a:rPr lang="en-US" dirty="0"/>
              <a:t>Round 3 [4 points].</a:t>
            </a:r>
          </a:p>
        </p:txBody>
      </p:sp>
    </p:spTree>
    <p:extLst>
      <p:ext uri="{BB962C8B-B14F-4D97-AF65-F5344CB8AC3E}">
        <p14:creationId xmlns:p14="http://schemas.microsoft.com/office/powerpoint/2010/main" val="43240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8000"/>
              </a:schemeClr>
              <a:schemeClr val="phClr">
                <a:tint val="99000"/>
                <a:shade val="96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C3935CB6-B0E3-44A7-AB37-996D901F7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Banded</Template>
  <TotalTime>174</TotalTime>
  <Words>1664</Words>
  <Application>Microsoft Macintosh PowerPoint</Application>
  <PresentationFormat>Widescreen</PresentationFormat>
  <Paragraphs>131</Paragraphs>
  <Slides>19</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Corbel</vt:lpstr>
      <vt:lpstr>Wingdings</vt:lpstr>
      <vt:lpstr>Banded</vt:lpstr>
      <vt:lpstr>Living with 21st century technology quiz</vt:lpstr>
      <vt:lpstr>PowerPoint Presentation</vt:lpstr>
      <vt:lpstr>PowerPoint Presentation</vt:lpstr>
      <vt:lpstr>Quiz</vt:lpstr>
      <vt:lpstr>Round 1</vt:lpstr>
      <vt:lpstr>Round 1 [4 points].</vt:lpstr>
      <vt:lpstr>Serious Ethical concerns</vt:lpstr>
      <vt:lpstr>Round 2 [4 points].</vt:lpstr>
      <vt:lpstr>Round 3 [4 points].</vt:lpstr>
      <vt:lpstr>Round 4</vt:lpstr>
      <vt:lpstr>Get ready. Which way is the image rotated</vt:lpstr>
      <vt:lpstr>Let’s try again. Which way is the image rotated?</vt:lpstr>
      <vt:lpstr>OK get ready.  Which way is the image rotated? </vt:lpstr>
      <vt:lpstr>Try again?   Which way is the image rotated? </vt:lpstr>
      <vt:lpstr>Final One. Which way is the image rotated?</vt:lpstr>
      <vt:lpstr>Attentional Distraction by reward </vt:lpstr>
      <vt:lpstr>Round 4 [5 points].</vt:lpstr>
      <vt:lpstr>Round 5 [7 points].</vt:lpstr>
      <vt:lpstr>Your brain on games </vt:lpstr>
    </vt:vector>
  </TitlesOfParts>
  <Company>University of New South Wales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Pre-Registration</dc:title>
  <dc:creator>Jennifer Sloane</dc:creator>
  <cp:lastModifiedBy>Jennifer Sloane</cp:lastModifiedBy>
  <cp:revision>24</cp:revision>
  <dcterms:created xsi:type="dcterms:W3CDTF">2019-11-18T04:03:09Z</dcterms:created>
  <dcterms:modified xsi:type="dcterms:W3CDTF">2020-01-15T04:38:56Z</dcterms:modified>
</cp:coreProperties>
</file>