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27"/>
  </p:notesMasterIdLst>
  <p:sldIdLst>
    <p:sldId id="256" r:id="rId5"/>
    <p:sldId id="264" r:id="rId6"/>
    <p:sldId id="290" r:id="rId7"/>
    <p:sldId id="270" r:id="rId8"/>
    <p:sldId id="271" r:id="rId9"/>
    <p:sldId id="268" r:id="rId10"/>
    <p:sldId id="266" r:id="rId11"/>
    <p:sldId id="267" r:id="rId12"/>
    <p:sldId id="291" r:id="rId13"/>
    <p:sldId id="274" r:id="rId14"/>
    <p:sldId id="275" r:id="rId15"/>
    <p:sldId id="287" r:id="rId16"/>
    <p:sldId id="277" r:id="rId17"/>
    <p:sldId id="283" r:id="rId18"/>
    <p:sldId id="310" r:id="rId19"/>
    <p:sldId id="282" r:id="rId20"/>
    <p:sldId id="292" r:id="rId21"/>
    <p:sldId id="279" r:id="rId22"/>
    <p:sldId id="280" r:id="rId23"/>
    <p:sldId id="281" r:id="rId24"/>
    <p:sldId id="293" r:id="rId25"/>
    <p:sldId id="2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140E7-F565-43CD-AD78-F03A6C74F36E}" v="221" dt="2021-01-11T10:26:03.865"/>
    <p1510:client id="{E5DAC9A1-E327-402C-9877-B6C1CDBC3A1A}" v="4" dt="2021-01-11T04:42:55.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8" autoAdjust="0"/>
    <p:restoredTop sz="94401"/>
  </p:normalViewPr>
  <p:slideViewPr>
    <p:cSldViewPr snapToGrid="0">
      <p:cViewPr varScale="1">
        <p:scale>
          <a:sx n="107" d="100"/>
          <a:sy n="107" d="100"/>
        </p:scale>
        <p:origin x="10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9FAD01CE-CF13-0142-B313-AD80B32600FB}"/>
    <pc:docChg chg="undo redo custSel mod addSld delSld modSld sldOrd modMainMaster">
      <pc:chgData name="Jennifer Sloane" userId="399886174982ac4e" providerId="LiveId" clId="{9FAD01CE-CF13-0142-B313-AD80B32600FB}" dt="2019-12-28T23:12:56.577" v="3350"/>
      <pc:docMkLst>
        <pc:docMk/>
      </pc:docMkLst>
      <pc:sldChg chg="modSp">
        <pc:chgData name="Jennifer Sloane" userId="399886174982ac4e" providerId="LiveId" clId="{9FAD01CE-CF13-0142-B313-AD80B32600FB}" dt="2019-12-28T23:11:09.734" v="3314" actId="113"/>
        <pc:sldMkLst>
          <pc:docMk/>
          <pc:sldMk cId="3177833946" sldId="256"/>
        </pc:sldMkLst>
        <pc:spChg chg="mod">
          <ac:chgData name="Jennifer Sloane" userId="399886174982ac4e" providerId="LiveId" clId="{9FAD01CE-CF13-0142-B313-AD80B32600FB}" dt="2019-12-28T23:11:09.734" v="3314" actId="113"/>
          <ac:spMkLst>
            <pc:docMk/>
            <pc:sldMk cId="3177833946" sldId="256"/>
            <ac:spMk id="2" creationId="{00000000-0000-0000-0000-000000000000}"/>
          </ac:spMkLst>
        </pc:spChg>
        <pc:spChg chg="mod">
          <ac:chgData name="Jennifer Sloane" userId="399886174982ac4e" providerId="LiveId" clId="{9FAD01CE-CF13-0142-B313-AD80B32600FB}" dt="2019-12-28T23:10:33.420" v="3313" actId="20577"/>
          <ac:spMkLst>
            <pc:docMk/>
            <pc:sldMk cId="3177833946" sldId="256"/>
            <ac:spMk id="3" creationId="{00000000-0000-0000-0000-000000000000}"/>
          </ac:spMkLst>
        </pc:spChg>
      </pc:sldChg>
      <pc:sldChg chg="modSp">
        <pc:chgData name="Jennifer Sloane" userId="399886174982ac4e" providerId="LiveId" clId="{9FAD01CE-CF13-0142-B313-AD80B32600FB}" dt="2019-12-28T23:11:37.352" v="3325" actId="113"/>
        <pc:sldMkLst>
          <pc:docMk/>
          <pc:sldMk cId="2525023740" sldId="258"/>
        </pc:sldMkLst>
        <pc:spChg chg="mod">
          <ac:chgData name="Jennifer Sloane" userId="399886174982ac4e" providerId="LiveId" clId="{9FAD01CE-CF13-0142-B313-AD80B32600FB}" dt="2019-12-28T23:11:37.352" v="3325" actId="113"/>
          <ac:spMkLst>
            <pc:docMk/>
            <pc:sldMk cId="2525023740" sldId="258"/>
            <ac:spMk id="2" creationId="{6F41FE80-0FAF-1049-B004-3B7A7971635A}"/>
          </ac:spMkLst>
        </pc:spChg>
      </pc:sldChg>
      <pc:sldChg chg="modSp">
        <pc:chgData name="Jennifer Sloane" userId="399886174982ac4e" providerId="LiveId" clId="{9FAD01CE-CF13-0142-B313-AD80B32600FB}" dt="2019-12-28T23:12:01.736" v="3336" actId="113"/>
        <pc:sldMkLst>
          <pc:docMk/>
          <pc:sldMk cId="708924621" sldId="259"/>
        </pc:sldMkLst>
        <pc:spChg chg="mod">
          <ac:chgData name="Jennifer Sloane" userId="399886174982ac4e" providerId="LiveId" clId="{9FAD01CE-CF13-0142-B313-AD80B32600FB}" dt="2019-12-28T23:12:01.736" v="3336" actId="113"/>
          <ac:spMkLst>
            <pc:docMk/>
            <pc:sldMk cId="708924621" sldId="259"/>
            <ac:spMk id="2" creationId="{B2212511-0BB1-CE4E-A96E-86CF9FCAA46C}"/>
          </ac:spMkLst>
        </pc:spChg>
      </pc:sldChg>
      <pc:sldChg chg="addSp delSp modSp modAnim">
        <pc:chgData name="Jennifer Sloane" userId="399886174982ac4e" providerId="LiveId" clId="{9FAD01CE-CF13-0142-B313-AD80B32600FB}" dt="2019-12-28T23:12:21.102" v="3346" actId="113"/>
        <pc:sldMkLst>
          <pc:docMk/>
          <pc:sldMk cId="3654210764" sldId="261"/>
        </pc:sldMkLst>
        <pc:spChg chg="mod">
          <ac:chgData name="Jennifer Sloane" userId="399886174982ac4e" providerId="LiveId" clId="{9FAD01CE-CF13-0142-B313-AD80B32600FB}" dt="2019-12-28T23:12:21.102" v="3346" actId="113"/>
          <ac:spMkLst>
            <pc:docMk/>
            <pc:sldMk cId="3654210764" sldId="261"/>
            <ac:spMk id="2" creationId="{3F9366C0-7721-7B47-AF2B-6DB83DF25B60}"/>
          </ac:spMkLst>
        </pc:spChg>
        <pc:spChg chg="del mod">
          <ac:chgData name="Jennifer Sloane" userId="399886174982ac4e" providerId="LiveId" clId="{9FAD01CE-CF13-0142-B313-AD80B32600FB}" dt="2019-12-27T06:12:57.451" v="2552" actId="478"/>
          <ac:spMkLst>
            <pc:docMk/>
            <pc:sldMk cId="3654210764" sldId="261"/>
            <ac:spMk id="3" creationId="{AE6EE378-B64E-7D49-8D72-84531FEF3327}"/>
          </ac:spMkLst>
        </pc:spChg>
        <pc:spChg chg="add del mod">
          <ac:chgData name="Jennifer Sloane" userId="399886174982ac4e" providerId="LiveId" clId="{9FAD01CE-CF13-0142-B313-AD80B32600FB}" dt="2019-12-27T06:20:00.396" v="2888" actId="478"/>
          <ac:spMkLst>
            <pc:docMk/>
            <pc:sldMk cId="3654210764" sldId="261"/>
            <ac:spMk id="4" creationId="{E5BDE53B-E6CE-BD42-ABD4-2568AA0BC43B}"/>
          </ac:spMkLst>
        </pc:spChg>
        <pc:spChg chg="add del mod">
          <ac:chgData name="Jennifer Sloane" userId="399886174982ac4e" providerId="LiveId" clId="{9FAD01CE-CF13-0142-B313-AD80B32600FB}" dt="2019-12-27T06:20:02.398" v="2889" actId="478"/>
          <ac:spMkLst>
            <pc:docMk/>
            <pc:sldMk cId="3654210764" sldId="261"/>
            <ac:spMk id="5" creationId="{71406AC5-4205-4044-BB78-A87B56EC2AF1}"/>
          </ac:spMkLst>
        </pc:spChg>
        <pc:spChg chg="add del mod">
          <ac:chgData name="Jennifer Sloane" userId="399886174982ac4e" providerId="LiveId" clId="{9FAD01CE-CF13-0142-B313-AD80B32600FB}" dt="2019-12-27T06:12:59.180" v="2553" actId="478"/>
          <ac:spMkLst>
            <pc:docMk/>
            <pc:sldMk cId="3654210764" sldId="261"/>
            <ac:spMk id="8" creationId="{E8929561-CFDD-6645-9786-5FC16B2B0E5A}"/>
          </ac:spMkLst>
        </pc:spChg>
        <pc:spChg chg="add mod">
          <ac:chgData name="Jennifer Sloane" userId="399886174982ac4e" providerId="LiveId" clId="{9FAD01CE-CF13-0142-B313-AD80B32600FB}" dt="2019-12-27T06:36:26.983" v="2978" actId="20577"/>
          <ac:spMkLst>
            <pc:docMk/>
            <pc:sldMk cId="3654210764" sldId="261"/>
            <ac:spMk id="9" creationId="{C801D9F3-C2B5-514E-AA56-CE832B63DD3B}"/>
          </ac:spMkLst>
        </pc:spChg>
        <pc:spChg chg="add mod">
          <ac:chgData name="Jennifer Sloane" userId="399886174982ac4e" providerId="LiveId" clId="{9FAD01CE-CF13-0142-B313-AD80B32600FB}" dt="2019-12-27T06:36:18.949" v="2976" actId="20577"/>
          <ac:spMkLst>
            <pc:docMk/>
            <pc:sldMk cId="3654210764" sldId="261"/>
            <ac:spMk id="11" creationId="{EAE27266-2E00-4E48-944F-528CD0471DD8}"/>
          </ac:spMkLst>
        </pc:spChg>
        <pc:spChg chg="add mod">
          <ac:chgData name="Jennifer Sloane" userId="399886174982ac4e" providerId="LiveId" clId="{9FAD01CE-CF13-0142-B313-AD80B32600FB}" dt="2019-12-27T06:38:58.894" v="3091" actId="20577"/>
          <ac:spMkLst>
            <pc:docMk/>
            <pc:sldMk cId="3654210764" sldId="261"/>
            <ac:spMk id="13" creationId="{B9542C84-3210-C544-A7B2-CADCBF9A6103}"/>
          </ac:spMkLst>
        </pc:spChg>
        <pc:graphicFrameChg chg="add mod modGraphic">
          <ac:chgData name="Jennifer Sloane" userId="399886174982ac4e" providerId="LiveId" clId="{9FAD01CE-CF13-0142-B313-AD80B32600FB}" dt="2019-12-27T06:39:12.203" v="3094" actId="122"/>
          <ac:graphicFrameMkLst>
            <pc:docMk/>
            <pc:sldMk cId="3654210764" sldId="261"/>
            <ac:graphicFrameMk id="6" creationId="{3B6A6D0A-651F-C949-AAA6-C285A9AFBC6D}"/>
          </ac:graphicFrameMkLst>
        </pc:graphicFrameChg>
        <pc:graphicFrameChg chg="add mod modGraphic">
          <ac:chgData name="Jennifer Sloane" userId="399886174982ac4e" providerId="LiveId" clId="{9FAD01CE-CF13-0142-B313-AD80B32600FB}" dt="2019-12-27T06:34:39.590" v="2929" actId="404"/>
          <ac:graphicFrameMkLst>
            <pc:docMk/>
            <pc:sldMk cId="3654210764" sldId="261"/>
            <ac:graphicFrameMk id="10" creationId="{6C9DF814-BF04-9A43-8F3B-52D984E91ABD}"/>
          </ac:graphicFrameMkLst>
        </pc:graphicFrameChg>
        <pc:graphicFrameChg chg="add mod modGraphic">
          <ac:chgData name="Jennifer Sloane" userId="399886174982ac4e" providerId="LiveId" clId="{9FAD01CE-CF13-0142-B313-AD80B32600FB}" dt="2019-12-27T06:43:31.923" v="3104" actId="20577"/>
          <ac:graphicFrameMkLst>
            <pc:docMk/>
            <pc:sldMk cId="3654210764" sldId="261"/>
            <ac:graphicFrameMk id="12" creationId="{63757B9D-81CC-AF48-A598-4425C36E8FBA}"/>
          </ac:graphicFrameMkLst>
        </pc:graphicFrameChg>
      </pc:sldChg>
      <pc:sldChg chg="del">
        <pc:chgData name="Jennifer Sloane" userId="399886174982ac4e" providerId="LiveId" clId="{9FAD01CE-CF13-0142-B313-AD80B32600FB}" dt="2019-12-27T06:44:12.656" v="3108" actId="2696"/>
        <pc:sldMkLst>
          <pc:docMk/>
          <pc:sldMk cId="1383443017" sldId="262"/>
        </pc:sldMkLst>
      </pc:sldChg>
      <pc:sldChg chg="add del setBg">
        <pc:chgData name="Jennifer Sloane" userId="399886174982ac4e" providerId="LiveId" clId="{9FAD01CE-CF13-0142-B313-AD80B32600FB}" dt="2019-12-27T06:55:08.379" v="3130" actId="2696"/>
        <pc:sldMkLst>
          <pc:docMk/>
          <pc:sldMk cId="3346366702" sldId="263"/>
        </pc:sldMkLst>
      </pc:sldChg>
      <pc:sldChg chg="del">
        <pc:chgData name="Jennifer Sloane" userId="399886174982ac4e" providerId="LiveId" clId="{9FAD01CE-CF13-0142-B313-AD80B32600FB}" dt="2019-12-27T06:44:13.414" v="3109" actId="2696"/>
        <pc:sldMkLst>
          <pc:docMk/>
          <pc:sldMk cId="4089679352" sldId="263"/>
        </pc:sldMkLst>
      </pc:sldChg>
      <pc:sldChg chg="modSp modAnim">
        <pc:chgData name="Jennifer Sloane" userId="399886174982ac4e" providerId="LiveId" clId="{9FAD01CE-CF13-0142-B313-AD80B32600FB}" dt="2019-12-28T23:12:56.577" v="3350"/>
        <pc:sldMkLst>
          <pc:docMk/>
          <pc:sldMk cId="4206667377" sldId="264"/>
        </pc:sldMkLst>
        <pc:spChg chg="mod">
          <ac:chgData name="Jennifer Sloane" userId="399886174982ac4e" providerId="LiveId" clId="{9FAD01CE-CF13-0142-B313-AD80B32600FB}" dt="2019-12-28T23:11:12.335" v="3315" actId="113"/>
          <ac:spMkLst>
            <pc:docMk/>
            <pc:sldMk cId="4206667377" sldId="264"/>
            <ac:spMk id="2" creationId="{AE5EE19B-C898-5743-AA4F-1DDA914D98A0}"/>
          </ac:spMkLst>
        </pc:spChg>
        <pc:spChg chg="mod">
          <ac:chgData name="Jennifer Sloane" userId="399886174982ac4e" providerId="LiveId" clId="{9FAD01CE-CF13-0142-B313-AD80B32600FB}" dt="2019-12-28T23:12:45.755" v="3348" actId="207"/>
          <ac:spMkLst>
            <pc:docMk/>
            <pc:sldMk cId="4206667377" sldId="264"/>
            <ac:spMk id="3" creationId="{BC5F2F17-07C6-C341-8825-A9BA57BA90EF}"/>
          </ac:spMkLst>
        </pc:spChg>
      </pc:sldChg>
      <pc:sldChg chg="modSp">
        <pc:chgData name="Jennifer Sloane" userId="399886174982ac4e" providerId="LiveId" clId="{9FAD01CE-CF13-0142-B313-AD80B32600FB}" dt="2019-12-28T23:11:17.196" v="3317" actId="113"/>
        <pc:sldMkLst>
          <pc:docMk/>
          <pc:sldMk cId="3384920430" sldId="265"/>
        </pc:sldMkLst>
        <pc:spChg chg="mod">
          <ac:chgData name="Jennifer Sloane" userId="399886174982ac4e" providerId="LiveId" clId="{9FAD01CE-CF13-0142-B313-AD80B32600FB}" dt="2019-12-28T23:11:17.196" v="3317" actId="113"/>
          <ac:spMkLst>
            <pc:docMk/>
            <pc:sldMk cId="3384920430" sldId="265"/>
            <ac:spMk id="2" creationId="{00000000-0000-0000-0000-000000000000}"/>
          </ac:spMkLst>
        </pc:spChg>
        <pc:spChg chg="mod">
          <ac:chgData name="Jennifer Sloane" userId="399886174982ac4e" providerId="LiveId" clId="{9FAD01CE-CF13-0142-B313-AD80B32600FB}" dt="2019-12-27T05:13:13.662" v="3" actId="403"/>
          <ac:spMkLst>
            <pc:docMk/>
            <pc:sldMk cId="3384920430" sldId="265"/>
            <ac:spMk id="3" creationId="{00000000-0000-0000-0000-000000000000}"/>
          </ac:spMkLst>
        </pc:spChg>
      </pc:sldChg>
      <pc:sldChg chg="addSp delSp modSp">
        <pc:chgData name="Jennifer Sloane" userId="399886174982ac4e" providerId="LiveId" clId="{9FAD01CE-CF13-0142-B313-AD80B32600FB}" dt="2019-12-28T23:11:29.427" v="3322" actId="113"/>
        <pc:sldMkLst>
          <pc:docMk/>
          <pc:sldMk cId="1838052975" sldId="266"/>
        </pc:sldMkLst>
        <pc:spChg chg="mod">
          <ac:chgData name="Jennifer Sloane" userId="399886174982ac4e" providerId="LiveId" clId="{9FAD01CE-CF13-0142-B313-AD80B32600FB}" dt="2019-12-28T23:11:29.427" v="3322" actId="113"/>
          <ac:spMkLst>
            <pc:docMk/>
            <pc:sldMk cId="1838052975" sldId="266"/>
            <ac:spMk id="2" creationId="{00000000-0000-0000-0000-000000000000}"/>
          </ac:spMkLst>
        </pc:spChg>
        <pc:spChg chg="mod">
          <ac:chgData name="Jennifer Sloane" userId="399886174982ac4e" providerId="LiveId" clId="{9FAD01CE-CF13-0142-B313-AD80B32600FB}" dt="2019-12-27T05:15:08.664" v="50" actId="12"/>
          <ac:spMkLst>
            <pc:docMk/>
            <pc:sldMk cId="1838052975" sldId="266"/>
            <ac:spMk id="3" creationId="{00000000-0000-0000-0000-000000000000}"/>
          </ac:spMkLst>
        </pc:spChg>
        <pc:spChg chg="add del mod">
          <ac:chgData name="Jennifer Sloane" userId="399886174982ac4e" providerId="LiveId" clId="{9FAD01CE-CF13-0142-B313-AD80B32600FB}" dt="2019-12-27T05:14:35.262" v="35"/>
          <ac:spMkLst>
            <pc:docMk/>
            <pc:sldMk cId="1838052975" sldId="266"/>
            <ac:spMk id="4" creationId="{13A0DD01-E7ED-4E41-8B8E-33A71B2D9DD1}"/>
          </ac:spMkLst>
        </pc:spChg>
      </pc:sldChg>
      <pc:sldChg chg="modSp modAnim">
        <pc:chgData name="Jennifer Sloane" userId="399886174982ac4e" providerId="LiveId" clId="{9FAD01CE-CF13-0142-B313-AD80B32600FB}" dt="2019-12-28T23:11:32.393" v="3323" actId="113"/>
        <pc:sldMkLst>
          <pc:docMk/>
          <pc:sldMk cId="1458522682" sldId="267"/>
        </pc:sldMkLst>
        <pc:spChg chg="mod">
          <ac:chgData name="Jennifer Sloane" userId="399886174982ac4e" providerId="LiveId" clId="{9FAD01CE-CF13-0142-B313-AD80B32600FB}" dt="2019-12-28T23:11:32.393" v="3323" actId="113"/>
          <ac:spMkLst>
            <pc:docMk/>
            <pc:sldMk cId="1458522682" sldId="267"/>
            <ac:spMk id="2" creationId="{00000000-0000-0000-0000-000000000000}"/>
          </ac:spMkLst>
        </pc:spChg>
        <pc:spChg chg="mod">
          <ac:chgData name="Jennifer Sloane" userId="399886174982ac4e" providerId="LiveId" clId="{9FAD01CE-CF13-0142-B313-AD80B32600FB}" dt="2019-12-27T07:51:00.120" v="3155" actId="12"/>
          <ac:spMkLst>
            <pc:docMk/>
            <pc:sldMk cId="1458522682" sldId="267"/>
            <ac:spMk id="3" creationId="{00000000-0000-0000-0000-000000000000}"/>
          </ac:spMkLst>
        </pc:spChg>
      </pc:sldChg>
      <pc:sldChg chg="modSp">
        <pc:chgData name="Jennifer Sloane" userId="399886174982ac4e" providerId="LiveId" clId="{9FAD01CE-CF13-0142-B313-AD80B32600FB}" dt="2019-12-28T23:11:27.466" v="3321" actId="113"/>
        <pc:sldMkLst>
          <pc:docMk/>
          <pc:sldMk cId="2841170118" sldId="268"/>
        </pc:sldMkLst>
        <pc:spChg chg="mod">
          <ac:chgData name="Jennifer Sloane" userId="399886174982ac4e" providerId="LiveId" clId="{9FAD01CE-CF13-0142-B313-AD80B32600FB}" dt="2019-12-28T23:11:27.466" v="3321" actId="113"/>
          <ac:spMkLst>
            <pc:docMk/>
            <pc:sldMk cId="2841170118" sldId="268"/>
            <ac:spMk id="2" creationId="{00000000-0000-0000-0000-000000000000}"/>
          </ac:spMkLst>
        </pc:spChg>
        <pc:spChg chg="mod">
          <ac:chgData name="Jennifer Sloane" userId="399886174982ac4e" providerId="LiveId" clId="{9FAD01CE-CF13-0142-B313-AD80B32600FB}" dt="2019-12-27T05:15:30.863" v="52" actId="403"/>
          <ac:spMkLst>
            <pc:docMk/>
            <pc:sldMk cId="2841170118" sldId="268"/>
            <ac:spMk id="3" creationId="{00000000-0000-0000-0000-000000000000}"/>
          </ac:spMkLst>
        </pc:spChg>
      </pc:sldChg>
      <pc:sldChg chg="modSp">
        <pc:chgData name="Jennifer Sloane" userId="399886174982ac4e" providerId="LiveId" clId="{9FAD01CE-CF13-0142-B313-AD80B32600FB}" dt="2019-12-28T23:11:19.176" v="3318" actId="113"/>
        <pc:sldMkLst>
          <pc:docMk/>
          <pc:sldMk cId="511968954" sldId="269"/>
        </pc:sldMkLst>
        <pc:spChg chg="mod">
          <ac:chgData name="Jennifer Sloane" userId="399886174982ac4e" providerId="LiveId" clId="{9FAD01CE-CF13-0142-B313-AD80B32600FB}" dt="2019-12-28T23:11:19.176" v="3318" actId="113"/>
          <ac:spMkLst>
            <pc:docMk/>
            <pc:sldMk cId="511968954" sldId="269"/>
            <ac:spMk id="2" creationId="{00000000-0000-0000-0000-000000000000}"/>
          </ac:spMkLst>
        </pc:spChg>
        <pc:spChg chg="mod">
          <ac:chgData name="Jennifer Sloane" userId="399886174982ac4e" providerId="LiveId" clId="{9FAD01CE-CF13-0142-B313-AD80B32600FB}" dt="2019-12-27T05:13:39.984" v="4" actId="403"/>
          <ac:spMkLst>
            <pc:docMk/>
            <pc:sldMk cId="511968954" sldId="269"/>
            <ac:spMk id="3" creationId="{00000000-0000-0000-0000-000000000000}"/>
          </ac:spMkLst>
        </pc:spChg>
      </pc:sldChg>
      <pc:sldChg chg="modSp">
        <pc:chgData name="Jennifer Sloane" userId="399886174982ac4e" providerId="LiveId" clId="{9FAD01CE-CF13-0142-B313-AD80B32600FB}" dt="2019-12-28T23:11:21.987" v="3319" actId="113"/>
        <pc:sldMkLst>
          <pc:docMk/>
          <pc:sldMk cId="3026570640" sldId="270"/>
        </pc:sldMkLst>
        <pc:spChg chg="mod">
          <ac:chgData name="Jennifer Sloane" userId="399886174982ac4e" providerId="LiveId" clId="{9FAD01CE-CF13-0142-B313-AD80B32600FB}" dt="2019-12-28T23:11:21.987" v="3319" actId="113"/>
          <ac:spMkLst>
            <pc:docMk/>
            <pc:sldMk cId="3026570640" sldId="270"/>
            <ac:spMk id="2" creationId="{00000000-0000-0000-0000-000000000000}"/>
          </ac:spMkLst>
        </pc:spChg>
      </pc:sldChg>
      <pc:sldChg chg="modSp">
        <pc:chgData name="Jennifer Sloane" userId="399886174982ac4e" providerId="LiveId" clId="{9FAD01CE-CF13-0142-B313-AD80B32600FB}" dt="2019-12-28T23:11:24.084" v="3320" actId="113"/>
        <pc:sldMkLst>
          <pc:docMk/>
          <pc:sldMk cId="337111782" sldId="271"/>
        </pc:sldMkLst>
        <pc:spChg chg="mod">
          <ac:chgData name="Jennifer Sloane" userId="399886174982ac4e" providerId="LiveId" clId="{9FAD01CE-CF13-0142-B313-AD80B32600FB}" dt="2019-12-28T23:11:24.084" v="3320" actId="113"/>
          <ac:spMkLst>
            <pc:docMk/>
            <pc:sldMk cId="337111782" sldId="271"/>
            <ac:spMk id="2" creationId="{00000000-0000-0000-0000-000000000000}"/>
          </ac:spMkLst>
        </pc:spChg>
      </pc:sldChg>
      <pc:sldChg chg="modSp">
        <pc:chgData name="Jennifer Sloane" userId="399886174982ac4e" providerId="LiveId" clId="{9FAD01CE-CF13-0142-B313-AD80B32600FB}" dt="2019-12-28T23:11:39.747" v="3326" actId="113"/>
        <pc:sldMkLst>
          <pc:docMk/>
          <pc:sldMk cId="784439901" sldId="272"/>
        </pc:sldMkLst>
        <pc:spChg chg="mod">
          <ac:chgData name="Jennifer Sloane" userId="399886174982ac4e" providerId="LiveId" clId="{9FAD01CE-CF13-0142-B313-AD80B32600FB}" dt="2019-12-28T23:11:39.747" v="3326" actId="113"/>
          <ac:spMkLst>
            <pc:docMk/>
            <pc:sldMk cId="784439901" sldId="272"/>
            <ac:spMk id="2" creationId="{6F41FE80-0FAF-1049-B004-3B7A7971635A}"/>
          </ac:spMkLst>
        </pc:spChg>
        <pc:spChg chg="mod">
          <ac:chgData name="Jennifer Sloane" userId="399886174982ac4e" providerId="LiveId" clId="{9FAD01CE-CF13-0142-B313-AD80B32600FB}" dt="2019-12-27T05:18:55.152" v="299" actId="20577"/>
          <ac:spMkLst>
            <pc:docMk/>
            <pc:sldMk cId="784439901" sldId="272"/>
            <ac:spMk id="3" creationId="{3883D874-DB36-DB42-AF4A-D8D1633A74BB}"/>
          </ac:spMkLst>
        </pc:spChg>
      </pc:sldChg>
      <pc:sldChg chg="modSp mod modTransition modShow">
        <pc:chgData name="Jennifer Sloane" userId="399886174982ac4e" providerId="LiveId" clId="{9FAD01CE-CF13-0142-B313-AD80B32600FB}" dt="2019-12-28T23:11:42.973" v="3327" actId="113"/>
        <pc:sldMkLst>
          <pc:docMk/>
          <pc:sldMk cId="1614302333" sldId="274"/>
        </pc:sldMkLst>
        <pc:spChg chg="mod">
          <ac:chgData name="Jennifer Sloane" userId="399886174982ac4e" providerId="LiveId" clId="{9FAD01CE-CF13-0142-B313-AD80B32600FB}" dt="2019-12-28T23:11:42.973" v="3327" actId="113"/>
          <ac:spMkLst>
            <pc:docMk/>
            <pc:sldMk cId="1614302333" sldId="274"/>
            <ac:spMk id="2" creationId="{6F41FE80-0FAF-1049-B004-3B7A7971635A}"/>
          </ac:spMkLst>
        </pc:spChg>
      </pc:sldChg>
      <pc:sldChg chg="modSp mod modTransition modShow">
        <pc:chgData name="Jennifer Sloane" userId="399886174982ac4e" providerId="LiveId" clId="{9FAD01CE-CF13-0142-B313-AD80B32600FB}" dt="2019-12-28T23:11:44.849" v="3328" actId="113"/>
        <pc:sldMkLst>
          <pc:docMk/>
          <pc:sldMk cId="3378445211" sldId="275"/>
        </pc:sldMkLst>
        <pc:spChg chg="mod">
          <ac:chgData name="Jennifer Sloane" userId="399886174982ac4e" providerId="LiveId" clId="{9FAD01CE-CF13-0142-B313-AD80B32600FB}" dt="2019-12-28T23:11:44.849" v="3328" actId="113"/>
          <ac:spMkLst>
            <pc:docMk/>
            <pc:sldMk cId="3378445211" sldId="275"/>
            <ac:spMk id="2" creationId="{6F41FE80-0FAF-1049-B004-3B7A7971635A}"/>
          </ac:spMkLst>
        </pc:spChg>
        <pc:spChg chg="mod">
          <ac:chgData name="Jennifer Sloane" userId="399886174982ac4e" providerId="LiveId" clId="{9FAD01CE-CF13-0142-B313-AD80B32600FB}" dt="2019-12-27T05:19:13.372" v="312" actId="20577"/>
          <ac:spMkLst>
            <pc:docMk/>
            <pc:sldMk cId="3378445211" sldId="275"/>
            <ac:spMk id="3" creationId="{3883D874-DB36-DB42-AF4A-D8D1633A74BB}"/>
          </ac:spMkLst>
        </pc:spChg>
      </pc:sldChg>
      <pc:sldChg chg="addSp delSp modSp modAnim">
        <pc:chgData name="Jennifer Sloane" userId="399886174982ac4e" providerId="LiveId" clId="{9FAD01CE-CF13-0142-B313-AD80B32600FB}" dt="2019-12-28T23:11:50.501" v="3331" actId="113"/>
        <pc:sldMkLst>
          <pc:docMk/>
          <pc:sldMk cId="3223479689" sldId="277"/>
        </pc:sldMkLst>
        <pc:spChg chg="mod">
          <ac:chgData name="Jennifer Sloane" userId="399886174982ac4e" providerId="LiveId" clId="{9FAD01CE-CF13-0142-B313-AD80B32600FB}" dt="2019-12-28T23:11:50.501" v="3331" actId="113"/>
          <ac:spMkLst>
            <pc:docMk/>
            <pc:sldMk cId="3223479689" sldId="277"/>
            <ac:spMk id="2" creationId="{6F41FE80-0FAF-1049-B004-3B7A7971635A}"/>
          </ac:spMkLst>
        </pc:spChg>
        <pc:spChg chg="mod">
          <ac:chgData name="Jennifer Sloane" userId="399886174982ac4e" providerId="LiveId" clId="{9FAD01CE-CF13-0142-B313-AD80B32600FB}" dt="2019-12-27T05:24:18.301" v="478" actId="20577"/>
          <ac:spMkLst>
            <pc:docMk/>
            <pc:sldMk cId="3223479689" sldId="277"/>
            <ac:spMk id="3" creationId="{3883D874-DB36-DB42-AF4A-D8D1633A74BB}"/>
          </ac:spMkLst>
        </pc:spChg>
        <pc:spChg chg="add mod">
          <ac:chgData name="Jennifer Sloane" userId="399886174982ac4e" providerId="LiveId" clId="{9FAD01CE-CF13-0142-B313-AD80B32600FB}" dt="2019-12-27T05:55:50.794" v="2291" actId="114"/>
          <ac:spMkLst>
            <pc:docMk/>
            <pc:sldMk cId="3223479689" sldId="277"/>
            <ac:spMk id="4" creationId="{72D4DAE7-3DC0-CE41-9344-333749F22559}"/>
          </ac:spMkLst>
        </pc:spChg>
        <pc:picChg chg="del">
          <ac:chgData name="Jennifer Sloane" userId="399886174982ac4e" providerId="LiveId" clId="{9FAD01CE-CF13-0142-B313-AD80B32600FB}" dt="2019-12-27T05:22:28.296" v="377" actId="478"/>
          <ac:picMkLst>
            <pc:docMk/>
            <pc:sldMk cId="3223479689" sldId="277"/>
            <ac:picMk id="5" creationId="{00000000-0000-0000-0000-000000000000}"/>
          </ac:picMkLst>
        </pc:picChg>
      </pc:sldChg>
      <pc:sldChg chg="modSp">
        <pc:chgData name="Jennifer Sloane" userId="399886174982ac4e" providerId="LiveId" clId="{9FAD01CE-CF13-0142-B313-AD80B32600FB}" dt="2019-12-28T23:12:03.584" v="3339" actId="113"/>
        <pc:sldMkLst>
          <pc:docMk/>
          <pc:sldMk cId="3696849092" sldId="278"/>
        </pc:sldMkLst>
        <pc:spChg chg="mod">
          <ac:chgData name="Jennifer Sloane" userId="399886174982ac4e" providerId="LiveId" clId="{9FAD01CE-CF13-0142-B313-AD80B32600FB}" dt="2019-12-28T23:12:03.584" v="3339" actId="113"/>
          <ac:spMkLst>
            <pc:docMk/>
            <pc:sldMk cId="3696849092" sldId="278"/>
            <ac:spMk id="2" creationId="{B2212511-0BB1-CE4E-A96E-86CF9FCAA46C}"/>
          </ac:spMkLst>
        </pc:spChg>
      </pc:sldChg>
      <pc:sldChg chg="modSp">
        <pc:chgData name="Jennifer Sloane" userId="399886174982ac4e" providerId="LiveId" clId="{9FAD01CE-CF13-0142-B313-AD80B32600FB}" dt="2019-12-28T23:12:06.452" v="3340" actId="113"/>
        <pc:sldMkLst>
          <pc:docMk/>
          <pc:sldMk cId="3757583492" sldId="279"/>
        </pc:sldMkLst>
        <pc:spChg chg="mod">
          <ac:chgData name="Jennifer Sloane" userId="399886174982ac4e" providerId="LiveId" clId="{9FAD01CE-CF13-0142-B313-AD80B32600FB}" dt="2019-12-28T23:12:06.452" v="3340" actId="113"/>
          <ac:spMkLst>
            <pc:docMk/>
            <pc:sldMk cId="3757583492" sldId="279"/>
            <ac:spMk id="2" creationId="{B2212511-0BB1-CE4E-A96E-86CF9FCAA46C}"/>
          </ac:spMkLst>
        </pc:spChg>
      </pc:sldChg>
      <pc:sldChg chg="modSp">
        <pc:chgData name="Jennifer Sloane" userId="399886174982ac4e" providerId="LiveId" clId="{9FAD01CE-CF13-0142-B313-AD80B32600FB}" dt="2019-12-28T23:12:08.468" v="3341" actId="113"/>
        <pc:sldMkLst>
          <pc:docMk/>
          <pc:sldMk cId="4030678574" sldId="280"/>
        </pc:sldMkLst>
        <pc:spChg chg="mod">
          <ac:chgData name="Jennifer Sloane" userId="399886174982ac4e" providerId="LiveId" clId="{9FAD01CE-CF13-0142-B313-AD80B32600FB}" dt="2019-12-28T23:12:08.468" v="3341" actId="113"/>
          <ac:spMkLst>
            <pc:docMk/>
            <pc:sldMk cId="4030678574" sldId="280"/>
            <ac:spMk id="2" creationId="{B2212511-0BB1-CE4E-A96E-86CF9FCAA46C}"/>
          </ac:spMkLst>
        </pc:spChg>
      </pc:sldChg>
      <pc:sldChg chg="addSp delSp modSp mod setBg modAnim">
        <pc:chgData name="Jennifer Sloane" userId="399886174982ac4e" providerId="LiveId" clId="{9FAD01CE-CF13-0142-B313-AD80B32600FB}" dt="2019-12-28T23:12:10.661" v="3342" actId="113"/>
        <pc:sldMkLst>
          <pc:docMk/>
          <pc:sldMk cId="2200348836" sldId="281"/>
        </pc:sldMkLst>
        <pc:spChg chg="mod">
          <ac:chgData name="Jennifer Sloane" userId="399886174982ac4e" providerId="LiveId" clId="{9FAD01CE-CF13-0142-B313-AD80B32600FB}" dt="2019-12-28T23:12:10.661" v="3342" actId="113"/>
          <ac:spMkLst>
            <pc:docMk/>
            <pc:sldMk cId="2200348836" sldId="281"/>
            <ac:spMk id="2" creationId="{B2212511-0BB1-CE4E-A96E-86CF9FCAA46C}"/>
          </ac:spMkLst>
        </pc:spChg>
        <pc:spChg chg="mod">
          <ac:chgData name="Jennifer Sloane" userId="399886174982ac4e" providerId="LiveId" clId="{9FAD01CE-CF13-0142-B313-AD80B32600FB}" dt="2019-12-27T05:41:50.059" v="1553"/>
          <ac:spMkLst>
            <pc:docMk/>
            <pc:sldMk cId="2200348836" sldId="281"/>
            <ac:spMk id="3" creationId="{9595173F-09D9-0543-B3DF-69AF73F95012}"/>
          </ac:spMkLst>
        </pc:spChg>
        <pc:spChg chg="add mod">
          <ac:chgData name="Jennifer Sloane" userId="399886174982ac4e" providerId="LiveId" clId="{9FAD01CE-CF13-0142-B313-AD80B32600FB}" dt="2019-12-27T05:38:24.932" v="1063" actId="167"/>
          <ac:spMkLst>
            <pc:docMk/>
            <pc:sldMk cId="2200348836" sldId="281"/>
            <ac:spMk id="4" creationId="{29949FA5-308C-C54C-ADD4-9958768B7D08}"/>
          </ac:spMkLst>
        </pc:spChg>
        <pc:spChg chg="add del">
          <ac:chgData name="Jennifer Sloane" userId="399886174982ac4e" providerId="LiveId" clId="{9FAD01CE-CF13-0142-B313-AD80B32600FB}" dt="2019-12-27T05:36:53.205" v="1047" actId="26606"/>
          <ac:spMkLst>
            <pc:docMk/>
            <pc:sldMk cId="2200348836" sldId="281"/>
            <ac:spMk id="10" creationId="{2EA7C9D2-294E-4B1D-9700-BA3D38743B9B}"/>
          </ac:spMkLst>
        </pc:spChg>
        <pc:picChg chg="mod">
          <ac:chgData name="Jennifer Sloane" userId="399886174982ac4e" providerId="LiveId" clId="{9FAD01CE-CF13-0142-B313-AD80B32600FB}" dt="2019-12-27T05:38:03.497" v="1058" actId="692"/>
          <ac:picMkLst>
            <pc:docMk/>
            <pc:sldMk cId="2200348836" sldId="281"/>
            <ac:picMk id="5" creationId="{00000000-0000-0000-0000-000000000000}"/>
          </ac:picMkLst>
        </pc:picChg>
      </pc:sldChg>
      <pc:sldChg chg="addSp delSp modSp add del mod setBg">
        <pc:chgData name="Jennifer Sloane" userId="399886174982ac4e" providerId="LiveId" clId="{9FAD01CE-CF13-0142-B313-AD80B32600FB}" dt="2019-12-28T23:11:56.838" v="3334" actId="113"/>
        <pc:sldMkLst>
          <pc:docMk/>
          <pc:sldMk cId="2523400252" sldId="282"/>
        </pc:sldMkLst>
        <pc:spChg chg="mod">
          <ac:chgData name="Jennifer Sloane" userId="399886174982ac4e" providerId="LiveId" clId="{9FAD01CE-CF13-0142-B313-AD80B32600FB}" dt="2019-12-28T23:11:56.838" v="3334" actId="113"/>
          <ac:spMkLst>
            <pc:docMk/>
            <pc:sldMk cId="2523400252" sldId="282"/>
            <ac:spMk id="2" creationId="{6F41FE80-0FAF-1049-B004-3B7A7971635A}"/>
          </ac:spMkLst>
        </pc:spChg>
        <pc:spChg chg="add del mod">
          <ac:chgData name="Jennifer Sloane" userId="399886174982ac4e" providerId="LiveId" clId="{9FAD01CE-CF13-0142-B313-AD80B32600FB}" dt="2019-12-27T05:30:26.159" v="688" actId="478"/>
          <ac:spMkLst>
            <pc:docMk/>
            <pc:sldMk cId="2523400252" sldId="282"/>
            <ac:spMk id="3" creationId="{3883D874-DB36-DB42-AF4A-D8D1633A74BB}"/>
          </ac:spMkLst>
        </pc:spChg>
        <pc:spChg chg="add del mod">
          <ac:chgData name="Jennifer Sloane" userId="399886174982ac4e" providerId="LiveId" clId="{9FAD01CE-CF13-0142-B313-AD80B32600FB}" dt="2019-12-27T05:30:05.801" v="681" actId="478"/>
          <ac:spMkLst>
            <pc:docMk/>
            <pc:sldMk cId="2523400252" sldId="282"/>
            <ac:spMk id="8" creationId="{5993BEB8-7E6A-B543-AC6F-C2676E0C1F36}"/>
          </ac:spMkLst>
        </pc:spChg>
        <pc:spChg chg="add del">
          <ac:chgData name="Jennifer Sloane" userId="399886174982ac4e" providerId="LiveId" clId="{9FAD01CE-CF13-0142-B313-AD80B32600FB}" dt="2019-12-27T05:30:04.520" v="680"/>
          <ac:spMkLst>
            <pc:docMk/>
            <pc:sldMk cId="2523400252" sldId="282"/>
            <ac:spMk id="9" creationId="{1E825F77-9960-1540-AD6A-9C417FE2E542}"/>
          </ac:spMkLst>
        </pc:spChg>
        <pc:spChg chg="add mod">
          <ac:chgData name="Jennifer Sloane" userId="399886174982ac4e" providerId="LiveId" clId="{9FAD01CE-CF13-0142-B313-AD80B32600FB}" dt="2019-12-27T05:30:33.253" v="690" actId="1076"/>
          <ac:spMkLst>
            <pc:docMk/>
            <pc:sldMk cId="2523400252" sldId="282"/>
            <ac:spMk id="10" creationId="{27E0325A-7E64-0F46-921F-AB161F8BF29F}"/>
          </ac:spMkLst>
        </pc:spChg>
        <pc:spChg chg="add del mod">
          <ac:chgData name="Jennifer Sloane" userId="399886174982ac4e" providerId="LiveId" clId="{9FAD01CE-CF13-0142-B313-AD80B32600FB}" dt="2019-12-27T05:30:27.769" v="689" actId="478"/>
          <ac:spMkLst>
            <pc:docMk/>
            <pc:sldMk cId="2523400252" sldId="282"/>
            <ac:spMk id="12" creationId="{098927DA-9399-5D46-A628-A5A3A757EFC2}"/>
          </ac:spMkLst>
        </pc:spChg>
        <pc:picChg chg="add mod">
          <ac:chgData name="Jennifer Sloane" userId="399886174982ac4e" providerId="LiveId" clId="{9FAD01CE-CF13-0142-B313-AD80B32600FB}" dt="2019-12-27T05:29:49.084" v="674" actId="26606"/>
          <ac:picMkLst>
            <pc:docMk/>
            <pc:sldMk cId="2523400252" sldId="282"/>
            <ac:picMk id="4" creationId="{79D5AF1A-9E55-D74C-900B-B762B3670BB6}"/>
          </ac:picMkLst>
        </pc:picChg>
        <pc:picChg chg="del">
          <ac:chgData name="Jennifer Sloane" userId="399886174982ac4e" providerId="LiveId" clId="{9FAD01CE-CF13-0142-B313-AD80B32600FB}" dt="2019-12-27T05:26:13.225" v="616" actId="478"/>
          <ac:picMkLst>
            <pc:docMk/>
            <pc:sldMk cId="2523400252" sldId="282"/>
            <ac:picMk id="5" creationId="{00000000-0000-0000-0000-000000000000}"/>
          </ac:picMkLst>
        </pc:picChg>
        <pc:picChg chg="add mod">
          <ac:chgData name="Jennifer Sloane" userId="399886174982ac4e" providerId="LiveId" clId="{9FAD01CE-CF13-0142-B313-AD80B32600FB}" dt="2019-12-27T05:29:49.084" v="674" actId="26606"/>
          <ac:picMkLst>
            <pc:docMk/>
            <pc:sldMk cId="2523400252" sldId="282"/>
            <ac:picMk id="6" creationId="{47631858-AEB5-8240-A5A6-A609F2DCF922}"/>
          </ac:picMkLst>
        </pc:picChg>
        <pc:picChg chg="add del">
          <ac:chgData name="Jennifer Sloane" userId="399886174982ac4e" providerId="LiveId" clId="{9FAD01CE-CF13-0142-B313-AD80B32600FB}" dt="2019-12-27T05:58:33.709" v="2347" actId="478"/>
          <ac:picMkLst>
            <pc:docMk/>
            <pc:sldMk cId="2523400252" sldId="282"/>
            <ac:picMk id="13" creationId="{D62C5B0E-9790-3340-9433-988ECE942C7A}"/>
          </ac:picMkLst>
        </pc:picChg>
      </pc:sldChg>
      <pc:sldChg chg="addSp delSp modSp add mod setBg">
        <pc:chgData name="Jennifer Sloane" userId="399886174982ac4e" providerId="LiveId" clId="{9FAD01CE-CF13-0142-B313-AD80B32600FB}" dt="2019-12-27T06:54:45.738" v="3123"/>
        <pc:sldMkLst>
          <pc:docMk/>
          <pc:sldMk cId="349225358" sldId="283"/>
        </pc:sldMkLst>
        <pc:spChg chg="add del mod">
          <ac:chgData name="Jennifer Sloane" userId="399886174982ac4e" providerId="LiveId" clId="{9FAD01CE-CF13-0142-B313-AD80B32600FB}" dt="2019-12-27T05:27:58.542" v="618" actId="478"/>
          <ac:spMkLst>
            <pc:docMk/>
            <pc:sldMk cId="349225358" sldId="283"/>
            <ac:spMk id="2" creationId="{C6B68711-9144-2E49-856C-EFE06708461E}"/>
          </ac:spMkLst>
        </pc:spChg>
        <pc:spChg chg="add">
          <ac:chgData name="Jennifer Sloane" userId="399886174982ac4e" providerId="LiveId" clId="{9FAD01CE-CF13-0142-B313-AD80B32600FB}" dt="2019-12-27T05:28:07.068" v="623" actId="26606"/>
          <ac:spMkLst>
            <pc:docMk/>
            <pc:sldMk cId="349225358" sldId="283"/>
            <ac:spMk id="8" creationId="{BC8BEAE2-C1C6-4677-A0EF-4C89EEB4ADE6}"/>
          </ac:spMkLst>
        </pc:spChg>
        <pc:picChg chg="add mod">
          <ac:chgData name="Jennifer Sloane" userId="399886174982ac4e" providerId="LiveId" clId="{9FAD01CE-CF13-0142-B313-AD80B32600FB}" dt="2019-12-27T05:28:07.068" v="623" actId="26606"/>
          <ac:picMkLst>
            <pc:docMk/>
            <pc:sldMk cId="349225358" sldId="283"/>
            <ac:picMk id="3" creationId="{F206B7DE-E12D-7D41-A668-F065E627252E}"/>
          </ac:picMkLst>
        </pc:picChg>
      </pc:sldChg>
      <pc:sldChg chg="addSp modSp add del">
        <pc:chgData name="Jennifer Sloane" userId="399886174982ac4e" providerId="LiveId" clId="{9FAD01CE-CF13-0142-B313-AD80B32600FB}" dt="2019-12-27T05:28:12.644" v="624" actId="2696"/>
        <pc:sldMkLst>
          <pc:docMk/>
          <pc:sldMk cId="2084690780" sldId="284"/>
        </pc:sldMkLst>
        <pc:spChg chg="add mod">
          <ac:chgData name="Jennifer Sloane" userId="399886174982ac4e" providerId="LiveId" clId="{9FAD01CE-CF13-0142-B313-AD80B32600FB}" dt="2019-12-27T05:21:58.210" v="374" actId="207"/>
          <ac:spMkLst>
            <pc:docMk/>
            <pc:sldMk cId="2084690780" sldId="284"/>
            <ac:spMk id="2" creationId="{EF2A896F-FD36-A44A-B061-8C7528E035AB}"/>
          </ac:spMkLst>
        </pc:spChg>
      </pc:sldChg>
      <pc:sldChg chg="addSp modSp add del">
        <pc:chgData name="Jennifer Sloane" userId="399886174982ac4e" providerId="LiveId" clId="{9FAD01CE-CF13-0142-B313-AD80B32600FB}" dt="2019-12-27T05:28:12.645" v="625" actId="2696"/>
        <pc:sldMkLst>
          <pc:docMk/>
          <pc:sldMk cId="2802204317" sldId="285"/>
        </pc:sldMkLst>
        <pc:spChg chg="add mod">
          <ac:chgData name="Jennifer Sloane" userId="399886174982ac4e" providerId="LiveId" clId="{9FAD01CE-CF13-0142-B313-AD80B32600FB}" dt="2019-12-27T05:22:04.997" v="375" actId="207"/>
          <ac:spMkLst>
            <pc:docMk/>
            <pc:sldMk cId="2802204317" sldId="285"/>
            <ac:spMk id="2" creationId="{C3579B91-D190-FB49-9ED8-F45845034CD1}"/>
          </ac:spMkLst>
        </pc:spChg>
      </pc:sldChg>
      <pc:sldChg chg="addSp modSp add del">
        <pc:chgData name="Jennifer Sloane" userId="399886174982ac4e" providerId="LiveId" clId="{9FAD01CE-CF13-0142-B313-AD80B32600FB}" dt="2019-12-27T05:28:12.652" v="626" actId="2696"/>
        <pc:sldMkLst>
          <pc:docMk/>
          <pc:sldMk cId="164532402" sldId="286"/>
        </pc:sldMkLst>
        <pc:spChg chg="add mod">
          <ac:chgData name="Jennifer Sloane" userId="399886174982ac4e" providerId="LiveId" clId="{9FAD01CE-CF13-0142-B313-AD80B32600FB}" dt="2019-12-27T05:22:10.153" v="376" actId="207"/>
          <ac:spMkLst>
            <pc:docMk/>
            <pc:sldMk cId="164532402" sldId="286"/>
            <ac:spMk id="2" creationId="{B61D57BB-8852-0C4E-873E-732EAAB2E7F0}"/>
          </ac:spMkLst>
        </pc:spChg>
      </pc:sldChg>
      <pc:sldChg chg="addSp delSp modSp add modAnim">
        <pc:chgData name="Jennifer Sloane" userId="399886174982ac4e" providerId="LiveId" clId="{9FAD01CE-CF13-0142-B313-AD80B32600FB}" dt="2019-12-28T23:12:02.475" v="3338"/>
        <pc:sldMkLst>
          <pc:docMk/>
          <pc:sldMk cId="1020259285" sldId="287"/>
        </pc:sldMkLst>
        <pc:spChg chg="mod">
          <ac:chgData name="Jennifer Sloane" userId="399886174982ac4e" providerId="LiveId" clId="{9FAD01CE-CF13-0142-B313-AD80B32600FB}" dt="2019-12-28T23:11:48.329" v="3330" actId="113"/>
          <ac:spMkLst>
            <pc:docMk/>
            <pc:sldMk cId="1020259285" sldId="287"/>
            <ac:spMk id="2" creationId="{6F41FE80-0FAF-1049-B004-3B7A7971635A}"/>
          </ac:spMkLst>
        </pc:spChg>
        <pc:spChg chg="mod">
          <ac:chgData name="Jennifer Sloane" userId="399886174982ac4e" providerId="LiveId" clId="{9FAD01CE-CF13-0142-B313-AD80B32600FB}" dt="2019-12-27T05:35:17.554" v="1041" actId="27636"/>
          <ac:spMkLst>
            <pc:docMk/>
            <pc:sldMk cId="1020259285" sldId="287"/>
            <ac:spMk id="3" creationId="{3883D874-DB36-DB42-AF4A-D8D1633A74BB}"/>
          </ac:spMkLst>
        </pc:spChg>
        <pc:spChg chg="add del mod">
          <ac:chgData name="Jennifer Sloane" userId="399886174982ac4e" providerId="LiveId" clId="{9FAD01CE-CF13-0142-B313-AD80B32600FB}" dt="2019-12-28T23:12:02.475" v="3338"/>
          <ac:spMkLst>
            <pc:docMk/>
            <pc:sldMk cId="1020259285" sldId="287"/>
            <ac:spMk id="4" creationId="{4FF5AADA-E9BA-DF4E-A8D3-CEACE8D984DD}"/>
          </ac:spMkLst>
        </pc:spChg>
        <pc:picChg chg="mod">
          <ac:chgData name="Jennifer Sloane" userId="399886174982ac4e" providerId="LiveId" clId="{9FAD01CE-CF13-0142-B313-AD80B32600FB}" dt="2019-12-27T05:35:30.720" v="1044" actId="1076"/>
          <ac:picMkLst>
            <pc:docMk/>
            <pc:sldMk cId="1020259285" sldId="287"/>
            <ac:picMk id="5" creationId="{00000000-0000-0000-0000-000000000000}"/>
          </ac:picMkLst>
        </pc:picChg>
      </pc:sldChg>
      <pc:sldChg chg="addSp delSp modSp add mod setBg modAnim">
        <pc:chgData name="Jennifer Sloane" userId="399886174982ac4e" providerId="LiveId" clId="{9FAD01CE-CF13-0142-B313-AD80B32600FB}" dt="2019-12-28T23:12:12.744" v="3343" actId="113"/>
        <pc:sldMkLst>
          <pc:docMk/>
          <pc:sldMk cId="2203817131" sldId="288"/>
        </pc:sldMkLst>
        <pc:spChg chg="mod">
          <ac:chgData name="Jennifer Sloane" userId="399886174982ac4e" providerId="LiveId" clId="{9FAD01CE-CF13-0142-B313-AD80B32600FB}" dt="2019-12-28T23:12:12.744" v="3343" actId="113"/>
          <ac:spMkLst>
            <pc:docMk/>
            <pc:sldMk cId="2203817131" sldId="288"/>
            <ac:spMk id="2" creationId="{B2212511-0BB1-CE4E-A96E-86CF9FCAA46C}"/>
          </ac:spMkLst>
        </pc:spChg>
        <pc:spChg chg="mod ord">
          <ac:chgData name="Jennifer Sloane" userId="399886174982ac4e" providerId="LiveId" clId="{9FAD01CE-CF13-0142-B313-AD80B32600FB}" dt="2019-12-27T05:54:00.059" v="2236" actId="20577"/>
          <ac:spMkLst>
            <pc:docMk/>
            <pc:sldMk cId="2203817131" sldId="288"/>
            <ac:spMk id="3" creationId="{9595173F-09D9-0543-B3DF-69AF73F95012}"/>
          </ac:spMkLst>
        </pc:spChg>
        <pc:spChg chg="del mod">
          <ac:chgData name="Jennifer Sloane" userId="399886174982ac4e" providerId="LiveId" clId="{9FAD01CE-CF13-0142-B313-AD80B32600FB}" dt="2019-12-27T05:41:59.860" v="1557" actId="478"/>
          <ac:spMkLst>
            <pc:docMk/>
            <pc:sldMk cId="2203817131" sldId="288"/>
            <ac:spMk id="4" creationId="{29949FA5-308C-C54C-ADD4-9958768B7D08}"/>
          </ac:spMkLst>
        </pc:spChg>
        <pc:spChg chg="add mod">
          <ac:chgData name="Jennifer Sloane" userId="399886174982ac4e" providerId="LiveId" clId="{9FAD01CE-CF13-0142-B313-AD80B32600FB}" dt="2019-12-27T05:44:23.238" v="1613" actId="1076"/>
          <ac:spMkLst>
            <pc:docMk/>
            <pc:sldMk cId="2203817131" sldId="288"/>
            <ac:spMk id="8" creationId="{36416D80-C164-8947-8A7F-726575A61860}"/>
          </ac:spMkLst>
        </pc:spChg>
        <pc:spChg chg="add mod">
          <ac:chgData name="Jennifer Sloane" userId="399886174982ac4e" providerId="LiveId" clId="{9FAD01CE-CF13-0142-B313-AD80B32600FB}" dt="2019-12-27T06:00:11.521" v="2392" actId="1036"/>
          <ac:spMkLst>
            <pc:docMk/>
            <pc:sldMk cId="2203817131" sldId="288"/>
            <ac:spMk id="9" creationId="{7FE6630B-3D9A-7646-9120-95B1CAED68A3}"/>
          </ac:spMkLst>
        </pc:spChg>
        <pc:spChg chg="add mod">
          <ac:chgData name="Jennifer Sloane" userId="399886174982ac4e" providerId="LiveId" clId="{9FAD01CE-CF13-0142-B313-AD80B32600FB}" dt="2019-12-27T05:52:39.807" v="2212" actId="164"/>
          <ac:spMkLst>
            <pc:docMk/>
            <pc:sldMk cId="2203817131" sldId="288"/>
            <ac:spMk id="10" creationId="{468084BB-818E-AC4D-9C77-120DE5EC0DC4}"/>
          </ac:spMkLst>
        </pc:spChg>
        <pc:grpChg chg="add mod">
          <ac:chgData name="Jennifer Sloane" userId="399886174982ac4e" providerId="LiveId" clId="{9FAD01CE-CF13-0142-B313-AD80B32600FB}" dt="2019-12-27T05:52:39.807" v="2212" actId="164"/>
          <ac:grpSpMkLst>
            <pc:docMk/>
            <pc:sldMk cId="2203817131" sldId="288"/>
            <ac:grpSpMk id="11" creationId="{4E7D3114-ECD1-1E4F-9A29-3DCF71F2AA74}"/>
          </ac:grpSpMkLst>
        </pc:grpChg>
        <pc:picChg chg="del">
          <ac:chgData name="Jennifer Sloane" userId="399886174982ac4e" providerId="LiveId" clId="{9FAD01CE-CF13-0142-B313-AD80B32600FB}" dt="2019-12-27T05:41:58.434" v="1555" actId="478"/>
          <ac:picMkLst>
            <pc:docMk/>
            <pc:sldMk cId="2203817131" sldId="288"/>
            <ac:picMk id="5" creationId="{00000000-0000-0000-0000-000000000000}"/>
          </ac:picMkLst>
        </pc:picChg>
        <pc:picChg chg="add mod">
          <ac:chgData name="Jennifer Sloane" userId="399886174982ac4e" providerId="LiveId" clId="{9FAD01CE-CF13-0142-B313-AD80B32600FB}" dt="2019-12-27T05:52:39.807" v="2212" actId="164"/>
          <ac:picMkLst>
            <pc:docMk/>
            <pc:sldMk cId="2203817131" sldId="288"/>
            <ac:picMk id="7" creationId="{9C258BDC-2543-B241-A46E-589951EEECF5}"/>
          </ac:picMkLst>
        </pc:picChg>
      </pc:sldChg>
      <pc:sldChg chg="modSp add setBg modAnim">
        <pc:chgData name="Jennifer Sloane" userId="399886174982ac4e" providerId="LiveId" clId="{9FAD01CE-CF13-0142-B313-AD80B32600FB}" dt="2019-12-28T23:12:14.877" v="3344" actId="113"/>
        <pc:sldMkLst>
          <pc:docMk/>
          <pc:sldMk cId="1627589862" sldId="289"/>
        </pc:sldMkLst>
        <pc:spChg chg="mod">
          <ac:chgData name="Jennifer Sloane" userId="399886174982ac4e" providerId="LiveId" clId="{9FAD01CE-CF13-0142-B313-AD80B32600FB}" dt="2019-12-28T23:12:14.877" v="3344" actId="113"/>
          <ac:spMkLst>
            <pc:docMk/>
            <pc:sldMk cId="1627589862" sldId="289"/>
            <ac:spMk id="2" creationId="{B2212511-0BB1-CE4E-A96E-86CF9FCAA46C}"/>
          </ac:spMkLst>
        </pc:spChg>
        <pc:spChg chg="mod">
          <ac:chgData name="Jennifer Sloane" userId="399886174982ac4e" providerId="LiveId" clId="{9FAD01CE-CF13-0142-B313-AD80B32600FB}" dt="2019-12-27T06:01:21.242" v="2454" actId="20577"/>
          <ac:spMkLst>
            <pc:docMk/>
            <pc:sldMk cId="1627589862" sldId="289"/>
            <ac:spMk id="3" creationId="{9595173F-09D9-0543-B3DF-69AF73F95012}"/>
          </ac:spMkLst>
        </pc:spChg>
      </pc:sldChg>
      <pc:sldChg chg="addSp delSp modSp add ord">
        <pc:chgData name="Jennifer Sloane" userId="399886174982ac4e" providerId="LiveId" clId="{9FAD01CE-CF13-0142-B313-AD80B32600FB}" dt="2019-12-28T23:11:14.805" v="3316" actId="113"/>
        <pc:sldMkLst>
          <pc:docMk/>
          <pc:sldMk cId="91109412" sldId="290"/>
        </pc:sldMkLst>
        <pc:spChg chg="mod">
          <ac:chgData name="Jennifer Sloane" userId="399886174982ac4e" providerId="LiveId" clId="{9FAD01CE-CF13-0142-B313-AD80B32600FB}" dt="2019-12-28T23:11:14.805" v="3316" actId="113"/>
          <ac:spMkLst>
            <pc:docMk/>
            <pc:sldMk cId="91109412" sldId="290"/>
            <ac:spMk id="2" creationId="{F4B338EF-DD1D-1A49-9C04-8C91CEB9A4FC}"/>
          </ac:spMkLst>
        </pc:spChg>
        <pc:spChg chg="del">
          <ac:chgData name="Jennifer Sloane" userId="399886174982ac4e" providerId="LiveId" clId="{9FAD01CE-CF13-0142-B313-AD80B32600FB}" dt="2019-12-27T05:56:56.676" v="2323" actId="478"/>
          <ac:spMkLst>
            <pc:docMk/>
            <pc:sldMk cId="91109412" sldId="290"/>
            <ac:spMk id="3" creationId="{1BBEB4D6-00F8-864C-BBF2-8A895C2322C4}"/>
          </ac:spMkLst>
        </pc:spChg>
        <pc:picChg chg="add mod">
          <ac:chgData name="Jennifer Sloane" userId="399886174982ac4e" providerId="LiveId" clId="{9FAD01CE-CF13-0142-B313-AD80B32600FB}" dt="2019-12-27T05:57:34.078" v="2327" actId="1076"/>
          <ac:picMkLst>
            <pc:docMk/>
            <pc:sldMk cId="91109412" sldId="290"/>
            <ac:picMk id="4" creationId="{771DF378-00BB-F046-9ACB-65993853CBF3}"/>
          </ac:picMkLst>
        </pc:picChg>
      </pc:sldChg>
      <pc:sldChg chg="addSp delSp modSp add">
        <pc:chgData name="Jennifer Sloane" userId="399886174982ac4e" providerId="LiveId" clId="{9FAD01CE-CF13-0142-B313-AD80B32600FB}" dt="2019-12-28T23:11:35.015" v="3324" actId="113"/>
        <pc:sldMkLst>
          <pc:docMk/>
          <pc:sldMk cId="4044169374" sldId="291"/>
        </pc:sldMkLst>
        <pc:spChg chg="mod">
          <ac:chgData name="Jennifer Sloane" userId="399886174982ac4e" providerId="LiveId" clId="{9FAD01CE-CF13-0142-B313-AD80B32600FB}" dt="2019-12-28T23:11:35.015" v="3324" actId="113"/>
          <ac:spMkLst>
            <pc:docMk/>
            <pc:sldMk cId="4044169374" sldId="291"/>
            <ac:spMk id="2" creationId="{F4B338EF-DD1D-1A49-9C04-8C91CEB9A4FC}"/>
          </ac:spMkLst>
        </pc:spChg>
        <pc:picChg chg="add mod">
          <ac:chgData name="Jennifer Sloane" userId="399886174982ac4e" providerId="LiveId" clId="{9FAD01CE-CF13-0142-B313-AD80B32600FB}" dt="2019-12-27T05:58:18.322" v="2345" actId="1076"/>
          <ac:picMkLst>
            <pc:docMk/>
            <pc:sldMk cId="4044169374" sldId="291"/>
            <ac:picMk id="3" creationId="{FF6D4BD1-5C5F-CF41-8BAF-BFE1D6E61BA3}"/>
          </ac:picMkLst>
        </pc:picChg>
        <pc:picChg chg="del">
          <ac:chgData name="Jennifer Sloane" userId="399886174982ac4e" providerId="LiveId" clId="{9FAD01CE-CF13-0142-B313-AD80B32600FB}" dt="2019-12-27T05:58:08.953" v="2341" actId="478"/>
          <ac:picMkLst>
            <pc:docMk/>
            <pc:sldMk cId="4044169374" sldId="291"/>
            <ac:picMk id="4" creationId="{771DF378-00BB-F046-9ACB-65993853CBF3}"/>
          </ac:picMkLst>
        </pc:picChg>
      </pc:sldChg>
      <pc:sldChg chg="addSp delSp modSp add">
        <pc:chgData name="Jennifer Sloane" userId="399886174982ac4e" providerId="LiveId" clId="{9FAD01CE-CF13-0142-B313-AD80B32600FB}" dt="2019-12-28T23:11:59.705" v="3335" actId="113"/>
        <pc:sldMkLst>
          <pc:docMk/>
          <pc:sldMk cId="1519138592" sldId="292"/>
        </pc:sldMkLst>
        <pc:spChg chg="mod">
          <ac:chgData name="Jennifer Sloane" userId="399886174982ac4e" providerId="LiveId" clId="{9FAD01CE-CF13-0142-B313-AD80B32600FB}" dt="2019-12-28T23:11:59.705" v="3335" actId="113"/>
          <ac:spMkLst>
            <pc:docMk/>
            <pc:sldMk cId="1519138592" sldId="292"/>
            <ac:spMk id="2" creationId="{F4B338EF-DD1D-1A49-9C04-8C91CEB9A4FC}"/>
          </ac:spMkLst>
        </pc:spChg>
        <pc:picChg chg="del">
          <ac:chgData name="Jennifer Sloane" userId="399886174982ac4e" providerId="LiveId" clId="{9FAD01CE-CF13-0142-B313-AD80B32600FB}" dt="2019-12-27T05:58:48.836" v="2376" actId="478"/>
          <ac:picMkLst>
            <pc:docMk/>
            <pc:sldMk cId="1519138592" sldId="292"/>
            <ac:picMk id="3" creationId="{FF6D4BD1-5C5F-CF41-8BAF-BFE1D6E61BA3}"/>
          </ac:picMkLst>
        </pc:picChg>
        <pc:picChg chg="add mod">
          <ac:chgData name="Jennifer Sloane" userId="399886174982ac4e" providerId="LiveId" clId="{9FAD01CE-CF13-0142-B313-AD80B32600FB}" dt="2019-12-27T05:59:34.683" v="2382" actId="1035"/>
          <ac:picMkLst>
            <pc:docMk/>
            <pc:sldMk cId="1519138592" sldId="292"/>
            <ac:picMk id="4" creationId="{50D00AF7-3010-5E4E-90ED-213119939E3A}"/>
          </ac:picMkLst>
        </pc:picChg>
      </pc:sldChg>
      <pc:sldChg chg="delSp modSp add">
        <pc:chgData name="Jennifer Sloane" userId="399886174982ac4e" providerId="LiveId" clId="{9FAD01CE-CF13-0142-B313-AD80B32600FB}" dt="2019-12-28T23:12:18.842" v="3345" actId="113"/>
        <pc:sldMkLst>
          <pc:docMk/>
          <pc:sldMk cId="251542226" sldId="293"/>
        </pc:sldMkLst>
        <pc:spChg chg="mod">
          <ac:chgData name="Jennifer Sloane" userId="399886174982ac4e" providerId="LiveId" clId="{9FAD01CE-CF13-0142-B313-AD80B32600FB}" dt="2019-12-28T23:12:18.842" v="3345" actId="113"/>
          <ac:spMkLst>
            <pc:docMk/>
            <pc:sldMk cId="251542226" sldId="293"/>
            <ac:spMk id="2" creationId="{F4B338EF-DD1D-1A49-9C04-8C91CEB9A4FC}"/>
          </ac:spMkLst>
        </pc:spChg>
        <pc:picChg chg="del">
          <ac:chgData name="Jennifer Sloane" userId="399886174982ac4e" providerId="LiveId" clId="{9FAD01CE-CF13-0142-B313-AD80B32600FB}" dt="2019-12-27T06:10:12.227" v="2456" actId="478"/>
          <ac:picMkLst>
            <pc:docMk/>
            <pc:sldMk cId="251542226" sldId="293"/>
            <ac:picMk id="4" creationId="{50D00AF7-3010-5E4E-90ED-213119939E3A}"/>
          </ac:picMkLst>
        </pc:picChg>
      </pc:sldChg>
      <pc:sldChg chg="add del">
        <pc:chgData name="Jennifer Sloane" userId="399886174982ac4e" providerId="LiveId" clId="{9FAD01CE-CF13-0142-B313-AD80B32600FB}" dt="2019-12-27T06:57:54.548" v="3142" actId="2696"/>
        <pc:sldMkLst>
          <pc:docMk/>
          <pc:sldMk cId="1872438456" sldId="294"/>
        </pc:sldMkLst>
      </pc:sldChg>
      <pc:sldChg chg="add del">
        <pc:chgData name="Jennifer Sloane" userId="399886174982ac4e" providerId="LiveId" clId="{9FAD01CE-CF13-0142-B313-AD80B32600FB}" dt="2019-12-27T08:11:26.095" v="3257" actId="2696"/>
        <pc:sldMkLst>
          <pc:docMk/>
          <pc:sldMk cId="2103484851" sldId="295"/>
        </pc:sldMkLst>
      </pc:sldChg>
      <pc:sldChg chg="modSp add del">
        <pc:chgData name="Jennifer Sloane" userId="399886174982ac4e" providerId="LiveId" clId="{9FAD01CE-CF13-0142-B313-AD80B32600FB}" dt="2019-12-27T08:11:26.107" v="3258" actId="2696"/>
        <pc:sldMkLst>
          <pc:docMk/>
          <pc:sldMk cId="1679082677" sldId="296"/>
        </pc:sldMkLst>
        <pc:spChg chg="mod">
          <ac:chgData name="Jennifer Sloane" userId="399886174982ac4e" providerId="LiveId" clId="{9FAD01CE-CF13-0142-B313-AD80B32600FB}" dt="2019-12-27T06:50:37.088" v="3113" actId="27636"/>
          <ac:spMkLst>
            <pc:docMk/>
            <pc:sldMk cId="1679082677" sldId="296"/>
            <ac:spMk id="3" creationId="{00000000-0000-0000-0000-000000000000}"/>
          </ac:spMkLst>
        </pc:spChg>
      </pc:sldChg>
      <pc:sldChg chg="add del setBg">
        <pc:chgData name="Jennifer Sloane" userId="399886174982ac4e" providerId="LiveId" clId="{9FAD01CE-CF13-0142-B313-AD80B32600FB}" dt="2019-12-27T06:56:31.184" v="3137" actId="2696"/>
        <pc:sldMkLst>
          <pc:docMk/>
          <pc:sldMk cId="2334975499" sldId="297"/>
        </pc:sldMkLst>
      </pc:sldChg>
      <pc:sldChg chg="add del setBg">
        <pc:chgData name="Jennifer Sloane" userId="399886174982ac4e" providerId="LiveId" clId="{9FAD01CE-CF13-0142-B313-AD80B32600FB}" dt="2019-12-27T06:56:37.856" v="3139" actId="2696"/>
        <pc:sldMkLst>
          <pc:docMk/>
          <pc:sldMk cId="1247930518" sldId="298"/>
        </pc:sldMkLst>
      </pc:sldChg>
      <pc:sldChg chg="add del setBg">
        <pc:chgData name="Jennifer Sloane" userId="399886174982ac4e" providerId="LiveId" clId="{9FAD01CE-CF13-0142-B313-AD80B32600FB}" dt="2019-12-27T06:56:44.640" v="3141" actId="2696"/>
        <pc:sldMkLst>
          <pc:docMk/>
          <pc:sldMk cId="2070167470" sldId="299"/>
        </pc:sldMkLst>
      </pc:sldChg>
      <pc:sldChg chg="modSp add del">
        <pc:chgData name="Jennifer Sloane" userId="399886174982ac4e" providerId="LiveId" clId="{9FAD01CE-CF13-0142-B313-AD80B32600FB}" dt="2019-12-27T08:11:26.150" v="3263" actId="2696"/>
        <pc:sldMkLst>
          <pc:docMk/>
          <pc:sldMk cId="226018481" sldId="300"/>
        </pc:sldMkLst>
        <pc:spChg chg="mod">
          <ac:chgData name="Jennifer Sloane" userId="399886174982ac4e" providerId="LiveId" clId="{9FAD01CE-CF13-0142-B313-AD80B32600FB}" dt="2019-12-27T07:51:44.478" v="3157" actId="12"/>
          <ac:spMkLst>
            <pc:docMk/>
            <pc:sldMk cId="226018481" sldId="300"/>
            <ac:spMk id="3" creationId="{00000000-0000-0000-0000-000000000000}"/>
          </ac:spMkLst>
        </pc:spChg>
      </pc:sldChg>
      <pc:sldChg chg="addSp add del modAnim">
        <pc:chgData name="Jennifer Sloane" userId="399886174982ac4e" providerId="LiveId" clId="{9FAD01CE-CF13-0142-B313-AD80B32600FB}" dt="2019-12-27T08:11:26.118" v="3259" actId="2696"/>
        <pc:sldMkLst>
          <pc:docMk/>
          <pc:sldMk cId="2570195996" sldId="301"/>
        </pc:sldMkLst>
        <pc:spChg chg="add">
          <ac:chgData name="Jennifer Sloane" userId="399886174982ac4e" providerId="LiveId" clId="{9FAD01CE-CF13-0142-B313-AD80B32600FB}" dt="2019-12-27T06:55:06.994" v="3129"/>
          <ac:spMkLst>
            <pc:docMk/>
            <pc:sldMk cId="2570195996" sldId="301"/>
            <ac:spMk id="2" creationId="{B0D6EF82-127B-4547-9491-4B4DFC86BFDF}"/>
          </ac:spMkLst>
        </pc:spChg>
        <pc:spChg chg="add">
          <ac:chgData name="Jennifer Sloane" userId="399886174982ac4e" providerId="LiveId" clId="{9FAD01CE-CF13-0142-B313-AD80B32600FB}" dt="2019-12-27T06:55:06.994" v="3129"/>
          <ac:spMkLst>
            <pc:docMk/>
            <pc:sldMk cId="2570195996" sldId="301"/>
            <ac:spMk id="3" creationId="{2B5AF886-248A-9944-93E0-6255E7D601BA}"/>
          </ac:spMkLst>
        </pc:spChg>
        <pc:spChg chg="add">
          <ac:chgData name="Jennifer Sloane" userId="399886174982ac4e" providerId="LiveId" clId="{9FAD01CE-CF13-0142-B313-AD80B32600FB}" dt="2019-12-27T06:55:06.994" v="3129"/>
          <ac:spMkLst>
            <pc:docMk/>
            <pc:sldMk cId="2570195996" sldId="301"/>
            <ac:spMk id="4" creationId="{D3700900-E9D6-B747-B895-D18011DD21BC}"/>
          </ac:spMkLst>
        </pc:spChg>
      </pc:sldChg>
      <pc:sldChg chg="add del">
        <pc:chgData name="Jennifer Sloane" userId="399886174982ac4e" providerId="LiveId" clId="{9FAD01CE-CF13-0142-B313-AD80B32600FB}" dt="2019-12-27T06:54:42.560" v="3121"/>
        <pc:sldMkLst>
          <pc:docMk/>
          <pc:sldMk cId="2663417966" sldId="301"/>
        </pc:sldMkLst>
      </pc:sldChg>
      <pc:sldChg chg="addSp modSp add del modAnim">
        <pc:chgData name="Jennifer Sloane" userId="399886174982ac4e" providerId="LiveId" clId="{9FAD01CE-CF13-0142-B313-AD80B32600FB}" dt="2019-12-27T08:11:26.127" v="3260" actId="2696"/>
        <pc:sldMkLst>
          <pc:docMk/>
          <pc:sldMk cId="145774208" sldId="302"/>
        </pc:sldMkLst>
        <pc:spChg chg="add mod">
          <ac:chgData name="Jennifer Sloane" userId="399886174982ac4e" providerId="LiveId" clId="{9FAD01CE-CF13-0142-B313-AD80B32600FB}" dt="2019-12-27T06:55:53.273" v="3133" actId="1076"/>
          <ac:spMkLst>
            <pc:docMk/>
            <pc:sldMk cId="145774208" sldId="302"/>
            <ac:spMk id="9" creationId="{92FDC3AC-5699-6146-BE29-FE811AB8C9B8}"/>
          </ac:spMkLst>
        </pc:spChg>
        <pc:spChg chg="add mod">
          <ac:chgData name="Jennifer Sloane" userId="399886174982ac4e" providerId="LiveId" clId="{9FAD01CE-CF13-0142-B313-AD80B32600FB}" dt="2019-12-27T06:55:53.273" v="3133" actId="1076"/>
          <ac:spMkLst>
            <pc:docMk/>
            <pc:sldMk cId="145774208" sldId="302"/>
            <ac:spMk id="10" creationId="{80F8ADF1-E39C-3247-990E-97BBE7889452}"/>
          </ac:spMkLst>
        </pc:spChg>
        <pc:spChg chg="add mod">
          <ac:chgData name="Jennifer Sloane" userId="399886174982ac4e" providerId="LiveId" clId="{9FAD01CE-CF13-0142-B313-AD80B32600FB}" dt="2019-12-27T06:55:53.273" v="3133" actId="1076"/>
          <ac:spMkLst>
            <pc:docMk/>
            <pc:sldMk cId="145774208" sldId="302"/>
            <ac:spMk id="11" creationId="{D3072BCA-9964-8E44-969F-9651E93853C2}"/>
          </ac:spMkLst>
        </pc:spChg>
        <pc:spChg chg="add mod">
          <ac:chgData name="Jennifer Sloane" userId="399886174982ac4e" providerId="LiveId" clId="{9FAD01CE-CF13-0142-B313-AD80B32600FB}" dt="2019-12-27T06:56:02.069" v="3136" actId="1076"/>
          <ac:spMkLst>
            <pc:docMk/>
            <pc:sldMk cId="145774208" sldId="302"/>
            <ac:spMk id="12" creationId="{6605A752-5FD6-5749-A1BD-C1935E82E768}"/>
          </ac:spMkLst>
        </pc:spChg>
        <pc:spChg chg="add mod">
          <ac:chgData name="Jennifer Sloane" userId="399886174982ac4e" providerId="LiveId" clId="{9FAD01CE-CF13-0142-B313-AD80B32600FB}" dt="2019-12-27T06:55:53.273" v="3133" actId="1076"/>
          <ac:spMkLst>
            <pc:docMk/>
            <pc:sldMk cId="145774208" sldId="302"/>
            <ac:spMk id="13" creationId="{7FF5FF09-4AE6-7E44-8EC7-F83F2EA8FA60}"/>
          </ac:spMkLst>
        </pc:spChg>
        <pc:picChg chg="add mod">
          <ac:chgData name="Jennifer Sloane" userId="399886174982ac4e" providerId="LiveId" clId="{9FAD01CE-CF13-0142-B313-AD80B32600FB}" dt="2019-12-27T06:55:53.273" v="3133" actId="1076"/>
          <ac:picMkLst>
            <pc:docMk/>
            <pc:sldMk cId="145774208" sldId="302"/>
            <ac:picMk id="2" creationId="{E98EA137-3EE5-9845-951E-73A15918DAFB}"/>
          </ac:picMkLst>
        </pc:picChg>
        <pc:picChg chg="add mod">
          <ac:chgData name="Jennifer Sloane" userId="399886174982ac4e" providerId="LiveId" clId="{9FAD01CE-CF13-0142-B313-AD80B32600FB}" dt="2019-12-27T06:55:53.273" v="3133" actId="1076"/>
          <ac:picMkLst>
            <pc:docMk/>
            <pc:sldMk cId="145774208" sldId="302"/>
            <ac:picMk id="3" creationId="{750AAD5C-A2F5-FE4B-B2C1-3DC176E517A8}"/>
          </ac:picMkLst>
        </pc:picChg>
        <pc:picChg chg="add mod">
          <ac:chgData name="Jennifer Sloane" userId="399886174982ac4e" providerId="LiveId" clId="{9FAD01CE-CF13-0142-B313-AD80B32600FB}" dt="2019-12-27T06:55:53.273" v="3133" actId="1076"/>
          <ac:picMkLst>
            <pc:docMk/>
            <pc:sldMk cId="145774208" sldId="302"/>
            <ac:picMk id="4" creationId="{56B05F3F-F425-CF48-96E2-925924378922}"/>
          </ac:picMkLst>
        </pc:picChg>
        <pc:picChg chg="add mod">
          <ac:chgData name="Jennifer Sloane" userId="399886174982ac4e" providerId="LiveId" clId="{9FAD01CE-CF13-0142-B313-AD80B32600FB}" dt="2019-12-27T06:55:53.273" v="3133" actId="1076"/>
          <ac:picMkLst>
            <pc:docMk/>
            <pc:sldMk cId="145774208" sldId="302"/>
            <ac:picMk id="5" creationId="{30BEE296-1E1C-7845-A1AE-889D8C4278E3}"/>
          </ac:picMkLst>
        </pc:picChg>
        <pc:picChg chg="add mod">
          <ac:chgData name="Jennifer Sloane" userId="399886174982ac4e" providerId="LiveId" clId="{9FAD01CE-CF13-0142-B313-AD80B32600FB}" dt="2019-12-27T06:55:53.273" v="3133" actId="1076"/>
          <ac:picMkLst>
            <pc:docMk/>
            <pc:sldMk cId="145774208" sldId="302"/>
            <ac:picMk id="6" creationId="{99E41E5C-748E-D645-91E7-728235866C06}"/>
          </ac:picMkLst>
        </pc:picChg>
        <pc:picChg chg="add mod">
          <ac:chgData name="Jennifer Sloane" userId="399886174982ac4e" providerId="LiveId" clId="{9FAD01CE-CF13-0142-B313-AD80B32600FB}" dt="2019-12-27T06:55:53.273" v="3133" actId="1076"/>
          <ac:picMkLst>
            <pc:docMk/>
            <pc:sldMk cId="145774208" sldId="302"/>
            <ac:picMk id="7" creationId="{8A2E23AD-39CA-2846-BC60-0368831E1FDD}"/>
          </ac:picMkLst>
        </pc:picChg>
        <pc:picChg chg="add mod">
          <ac:chgData name="Jennifer Sloane" userId="399886174982ac4e" providerId="LiveId" clId="{9FAD01CE-CF13-0142-B313-AD80B32600FB}" dt="2019-12-27T06:55:53.273" v="3133" actId="1076"/>
          <ac:picMkLst>
            <pc:docMk/>
            <pc:sldMk cId="145774208" sldId="302"/>
            <ac:picMk id="8" creationId="{7F555F74-3730-3348-A870-4C6D6D249E04}"/>
          </ac:picMkLst>
        </pc:picChg>
      </pc:sldChg>
      <pc:sldChg chg="addSp add del modAnim">
        <pc:chgData name="Jennifer Sloane" userId="399886174982ac4e" providerId="LiveId" clId="{9FAD01CE-CF13-0142-B313-AD80B32600FB}" dt="2019-12-27T08:11:26.134" v="3261" actId="2696"/>
        <pc:sldMkLst>
          <pc:docMk/>
          <pc:sldMk cId="3970494707" sldId="303"/>
        </pc:sldMkLst>
        <pc:spChg chg="add">
          <ac:chgData name="Jennifer Sloane" userId="399886174982ac4e" providerId="LiveId" clId="{9FAD01CE-CF13-0142-B313-AD80B32600FB}" dt="2019-12-27T06:56:36.111" v="3138"/>
          <ac:spMkLst>
            <pc:docMk/>
            <pc:sldMk cId="3970494707" sldId="303"/>
            <ac:spMk id="6" creationId="{24258B17-877A-8A41-B2D7-D5EA934842AF}"/>
          </ac:spMkLst>
        </pc:spChg>
        <pc:picChg chg="add">
          <ac:chgData name="Jennifer Sloane" userId="399886174982ac4e" providerId="LiveId" clId="{9FAD01CE-CF13-0142-B313-AD80B32600FB}" dt="2019-12-27T06:56:36.111" v="3138"/>
          <ac:picMkLst>
            <pc:docMk/>
            <pc:sldMk cId="3970494707" sldId="303"/>
            <ac:picMk id="2" creationId="{CD4C5B12-2DBC-9244-8742-F378C391C7BB}"/>
          </ac:picMkLst>
        </pc:picChg>
        <pc:picChg chg="add">
          <ac:chgData name="Jennifer Sloane" userId="399886174982ac4e" providerId="LiveId" clId="{9FAD01CE-CF13-0142-B313-AD80B32600FB}" dt="2019-12-27T06:56:36.111" v="3138"/>
          <ac:picMkLst>
            <pc:docMk/>
            <pc:sldMk cId="3970494707" sldId="303"/>
            <ac:picMk id="3" creationId="{38EADE85-F180-874B-9A3D-8C57D786C85C}"/>
          </ac:picMkLst>
        </pc:picChg>
        <pc:picChg chg="add">
          <ac:chgData name="Jennifer Sloane" userId="399886174982ac4e" providerId="LiveId" clId="{9FAD01CE-CF13-0142-B313-AD80B32600FB}" dt="2019-12-27T06:56:36.111" v="3138"/>
          <ac:picMkLst>
            <pc:docMk/>
            <pc:sldMk cId="3970494707" sldId="303"/>
            <ac:picMk id="4" creationId="{21E6AD60-303A-BF47-B137-8B5908361356}"/>
          </ac:picMkLst>
        </pc:picChg>
        <pc:picChg chg="add">
          <ac:chgData name="Jennifer Sloane" userId="399886174982ac4e" providerId="LiveId" clId="{9FAD01CE-CF13-0142-B313-AD80B32600FB}" dt="2019-12-27T06:56:36.111" v="3138"/>
          <ac:picMkLst>
            <pc:docMk/>
            <pc:sldMk cId="3970494707" sldId="303"/>
            <ac:picMk id="5" creationId="{B6C6F8D0-8046-354C-AAAB-1A735F5238A3}"/>
          </ac:picMkLst>
        </pc:picChg>
      </pc:sldChg>
      <pc:sldChg chg="addSp add del modAnim">
        <pc:chgData name="Jennifer Sloane" userId="399886174982ac4e" providerId="LiveId" clId="{9FAD01CE-CF13-0142-B313-AD80B32600FB}" dt="2019-12-27T08:11:26.144" v="3262" actId="2696"/>
        <pc:sldMkLst>
          <pc:docMk/>
          <pc:sldMk cId="250725438" sldId="304"/>
        </pc:sldMkLst>
        <pc:spChg chg="add">
          <ac:chgData name="Jennifer Sloane" userId="399886174982ac4e" providerId="LiveId" clId="{9FAD01CE-CF13-0142-B313-AD80B32600FB}" dt="2019-12-27T06:56:42.204" v="3140"/>
          <ac:spMkLst>
            <pc:docMk/>
            <pc:sldMk cId="250725438" sldId="304"/>
            <ac:spMk id="2" creationId="{07B6EF3E-8F24-704F-BFC6-767EF5EEF324}"/>
          </ac:spMkLst>
        </pc:spChg>
        <pc:picChg chg="add">
          <ac:chgData name="Jennifer Sloane" userId="399886174982ac4e" providerId="LiveId" clId="{9FAD01CE-CF13-0142-B313-AD80B32600FB}" dt="2019-12-27T06:56:42.204" v="3140"/>
          <ac:picMkLst>
            <pc:docMk/>
            <pc:sldMk cId="250725438" sldId="304"/>
            <ac:picMk id="3" creationId="{985B36F5-DCBC-C644-93AB-7D8E41CD8B7A}"/>
          </ac:picMkLst>
        </pc:picChg>
        <pc:picChg chg="add">
          <ac:chgData name="Jennifer Sloane" userId="399886174982ac4e" providerId="LiveId" clId="{9FAD01CE-CF13-0142-B313-AD80B32600FB}" dt="2019-12-27T06:56:42.204" v="3140"/>
          <ac:picMkLst>
            <pc:docMk/>
            <pc:sldMk cId="250725438" sldId="304"/>
            <ac:picMk id="4" creationId="{8350DF0A-2A51-9946-899A-0844368FC9F6}"/>
          </ac:picMkLst>
        </pc:picChg>
        <pc:picChg chg="add">
          <ac:chgData name="Jennifer Sloane" userId="399886174982ac4e" providerId="LiveId" clId="{9FAD01CE-CF13-0142-B313-AD80B32600FB}" dt="2019-12-27T06:56:42.204" v="3140"/>
          <ac:picMkLst>
            <pc:docMk/>
            <pc:sldMk cId="250725438" sldId="304"/>
            <ac:picMk id="5" creationId="{59149EEA-8D40-E14F-9E7B-3DC689335CFE}"/>
          </ac:picMkLst>
        </pc:picChg>
      </pc:sldChg>
      <pc:sldChg chg="modSp add modNotesTx">
        <pc:chgData name="Jennifer Sloane" userId="399886174982ac4e" providerId="LiveId" clId="{9FAD01CE-CF13-0142-B313-AD80B32600FB}" dt="2019-12-28T23:12:23.690" v="3347" actId="113"/>
        <pc:sldMkLst>
          <pc:docMk/>
          <pc:sldMk cId="3557092314" sldId="305"/>
        </pc:sldMkLst>
        <pc:spChg chg="mod">
          <ac:chgData name="Jennifer Sloane" userId="399886174982ac4e" providerId="LiveId" clId="{9FAD01CE-CF13-0142-B313-AD80B32600FB}" dt="2019-12-28T23:12:23.690" v="3347" actId="113"/>
          <ac:spMkLst>
            <pc:docMk/>
            <pc:sldMk cId="3557092314" sldId="305"/>
            <ac:spMk id="2" creationId="{F4B338EF-DD1D-1A49-9C04-8C91CEB9A4FC}"/>
          </ac:spMkLst>
        </pc:spChg>
      </pc:sldChg>
      <pc:sldChg chg="add del">
        <pc:chgData name="Jennifer Sloane" userId="399886174982ac4e" providerId="LiveId" clId="{9FAD01CE-CF13-0142-B313-AD80B32600FB}" dt="2019-12-28T23:11:55.271" v="3333"/>
        <pc:sldMkLst>
          <pc:docMk/>
          <pc:sldMk cId="1581556721" sldId="306"/>
        </pc:sldMkLst>
      </pc:sldChg>
      <pc:sldMasterChg chg="setBg modSldLayout">
        <pc:chgData name="Jennifer Sloane" userId="399886174982ac4e" providerId="LiveId" clId="{9FAD01CE-CF13-0142-B313-AD80B32600FB}" dt="2019-12-27T06:54:45.738" v="3123"/>
        <pc:sldMasterMkLst>
          <pc:docMk/>
          <pc:sldMasterMk cId="395709231" sldId="2147483738"/>
        </pc:sldMasterMkLst>
        <pc:sldLayoutChg chg="setBg">
          <pc:chgData name="Jennifer Sloane" userId="399886174982ac4e" providerId="LiveId" clId="{9FAD01CE-CF13-0142-B313-AD80B32600FB}" dt="2019-12-27T06:54:45.738" v="3123"/>
          <pc:sldLayoutMkLst>
            <pc:docMk/>
            <pc:sldMasterMk cId="395709231" sldId="2147483738"/>
            <pc:sldLayoutMk cId="3547149562" sldId="2147483739"/>
          </pc:sldLayoutMkLst>
        </pc:sldLayoutChg>
        <pc:sldLayoutChg chg="setBg">
          <pc:chgData name="Jennifer Sloane" userId="399886174982ac4e" providerId="LiveId" clId="{9FAD01CE-CF13-0142-B313-AD80B32600FB}" dt="2019-12-27T06:54:45.738" v="3123"/>
          <pc:sldLayoutMkLst>
            <pc:docMk/>
            <pc:sldMasterMk cId="395709231" sldId="2147483738"/>
            <pc:sldLayoutMk cId="2387661629" sldId="2147483740"/>
          </pc:sldLayoutMkLst>
        </pc:sldLayoutChg>
        <pc:sldLayoutChg chg="setBg">
          <pc:chgData name="Jennifer Sloane" userId="399886174982ac4e" providerId="LiveId" clId="{9FAD01CE-CF13-0142-B313-AD80B32600FB}" dt="2019-12-27T06:54:45.738" v="3123"/>
          <pc:sldLayoutMkLst>
            <pc:docMk/>
            <pc:sldMasterMk cId="395709231" sldId="2147483738"/>
            <pc:sldLayoutMk cId="1033861483" sldId="2147483741"/>
          </pc:sldLayoutMkLst>
        </pc:sldLayoutChg>
        <pc:sldLayoutChg chg="setBg">
          <pc:chgData name="Jennifer Sloane" userId="399886174982ac4e" providerId="LiveId" clId="{9FAD01CE-CF13-0142-B313-AD80B32600FB}" dt="2019-12-27T06:54:45.738" v="3123"/>
          <pc:sldLayoutMkLst>
            <pc:docMk/>
            <pc:sldMasterMk cId="395709231" sldId="2147483738"/>
            <pc:sldLayoutMk cId="2702369915" sldId="2147483742"/>
          </pc:sldLayoutMkLst>
        </pc:sldLayoutChg>
        <pc:sldLayoutChg chg="setBg">
          <pc:chgData name="Jennifer Sloane" userId="399886174982ac4e" providerId="LiveId" clId="{9FAD01CE-CF13-0142-B313-AD80B32600FB}" dt="2019-12-27T06:54:45.738" v="3123"/>
          <pc:sldLayoutMkLst>
            <pc:docMk/>
            <pc:sldMasterMk cId="395709231" sldId="2147483738"/>
            <pc:sldLayoutMk cId="110998847" sldId="2147483743"/>
          </pc:sldLayoutMkLst>
        </pc:sldLayoutChg>
        <pc:sldLayoutChg chg="setBg">
          <pc:chgData name="Jennifer Sloane" userId="399886174982ac4e" providerId="LiveId" clId="{9FAD01CE-CF13-0142-B313-AD80B32600FB}" dt="2019-12-27T06:54:45.738" v="3123"/>
          <pc:sldLayoutMkLst>
            <pc:docMk/>
            <pc:sldMasterMk cId="395709231" sldId="2147483738"/>
            <pc:sldLayoutMk cId="3757716722" sldId="2147483744"/>
          </pc:sldLayoutMkLst>
        </pc:sldLayoutChg>
        <pc:sldLayoutChg chg="setBg">
          <pc:chgData name="Jennifer Sloane" userId="399886174982ac4e" providerId="LiveId" clId="{9FAD01CE-CF13-0142-B313-AD80B32600FB}" dt="2019-12-27T06:54:45.738" v="3123"/>
          <pc:sldLayoutMkLst>
            <pc:docMk/>
            <pc:sldMasterMk cId="395709231" sldId="2147483738"/>
            <pc:sldLayoutMk cId="3421574956" sldId="2147483745"/>
          </pc:sldLayoutMkLst>
        </pc:sldLayoutChg>
        <pc:sldLayoutChg chg="setBg">
          <pc:chgData name="Jennifer Sloane" userId="399886174982ac4e" providerId="LiveId" clId="{9FAD01CE-CF13-0142-B313-AD80B32600FB}" dt="2019-12-27T06:54:45.738" v="3123"/>
          <pc:sldLayoutMkLst>
            <pc:docMk/>
            <pc:sldMasterMk cId="395709231" sldId="2147483738"/>
            <pc:sldLayoutMk cId="918741542" sldId="2147483746"/>
          </pc:sldLayoutMkLst>
        </pc:sldLayoutChg>
        <pc:sldLayoutChg chg="setBg">
          <pc:chgData name="Jennifer Sloane" userId="399886174982ac4e" providerId="LiveId" clId="{9FAD01CE-CF13-0142-B313-AD80B32600FB}" dt="2019-12-27T06:54:45.738" v="3123"/>
          <pc:sldLayoutMkLst>
            <pc:docMk/>
            <pc:sldMasterMk cId="395709231" sldId="2147483738"/>
            <pc:sldLayoutMk cId="2177663664" sldId="2147483747"/>
          </pc:sldLayoutMkLst>
        </pc:sldLayoutChg>
        <pc:sldLayoutChg chg="setBg">
          <pc:chgData name="Jennifer Sloane" userId="399886174982ac4e" providerId="LiveId" clId="{9FAD01CE-CF13-0142-B313-AD80B32600FB}" dt="2019-12-27T06:54:45.738" v="3123"/>
          <pc:sldLayoutMkLst>
            <pc:docMk/>
            <pc:sldMasterMk cId="395709231" sldId="2147483738"/>
            <pc:sldLayoutMk cId="3797898426" sldId="2147483748"/>
          </pc:sldLayoutMkLst>
        </pc:sldLayoutChg>
        <pc:sldLayoutChg chg="setBg">
          <pc:chgData name="Jennifer Sloane" userId="399886174982ac4e" providerId="LiveId" clId="{9FAD01CE-CF13-0142-B313-AD80B32600FB}" dt="2019-12-27T06:54:45.738" v="3123"/>
          <pc:sldLayoutMkLst>
            <pc:docMk/>
            <pc:sldMasterMk cId="395709231" sldId="2147483738"/>
            <pc:sldLayoutMk cId="3198484218" sldId="2147483749"/>
          </pc:sldLayoutMkLst>
        </pc:sldLayoutChg>
      </pc:sldMasterChg>
    </pc:docChg>
  </pc:docChgLst>
  <pc:docChgLst>
    <pc:chgData name="Jennifer Sloane" userId="399886174982ac4e" providerId="LiveId" clId="{E5DAC9A1-E327-402C-9877-B6C1CDBC3A1A}"/>
    <pc:docChg chg="delSld modSld">
      <pc:chgData name="Jennifer Sloane" userId="399886174982ac4e" providerId="LiveId" clId="{E5DAC9A1-E327-402C-9877-B6C1CDBC3A1A}" dt="2021-01-11T04:42:55.947" v="11" actId="20577"/>
      <pc:docMkLst>
        <pc:docMk/>
      </pc:docMkLst>
      <pc:sldChg chg="modSp">
        <pc:chgData name="Jennifer Sloane" userId="399886174982ac4e" providerId="LiveId" clId="{E5DAC9A1-E327-402C-9877-B6C1CDBC3A1A}" dt="2021-01-11T04:42:55.947" v="11" actId="20577"/>
        <pc:sldMkLst>
          <pc:docMk/>
          <pc:sldMk cId="1458522682" sldId="267"/>
        </pc:sldMkLst>
        <pc:spChg chg="mod">
          <ac:chgData name="Jennifer Sloane" userId="399886174982ac4e" providerId="LiveId" clId="{E5DAC9A1-E327-402C-9877-B6C1CDBC3A1A}" dt="2021-01-11T04:42:55.947" v="11" actId="20577"/>
          <ac:spMkLst>
            <pc:docMk/>
            <pc:sldMk cId="1458522682" sldId="267"/>
            <ac:spMk id="3" creationId="{00000000-0000-0000-0000-000000000000}"/>
          </ac:spMkLst>
        </pc:spChg>
      </pc:sldChg>
      <pc:sldChg chg="del">
        <pc:chgData name="Jennifer Sloane" userId="399886174982ac4e" providerId="LiveId" clId="{E5DAC9A1-E327-402C-9877-B6C1CDBC3A1A}" dt="2021-01-11T04:41:38.401" v="6" actId="47"/>
        <pc:sldMkLst>
          <pc:docMk/>
          <pc:sldMk cId="2203817131" sldId="288"/>
        </pc:sldMkLst>
      </pc:sldChg>
      <pc:sldChg chg="del">
        <pc:chgData name="Jennifer Sloane" userId="399886174982ac4e" providerId="LiveId" clId="{E5DAC9A1-E327-402C-9877-B6C1CDBC3A1A}" dt="2021-01-11T04:41:38.717" v="7" actId="47"/>
        <pc:sldMkLst>
          <pc:docMk/>
          <pc:sldMk cId="1627589862" sldId="289"/>
        </pc:sldMkLst>
      </pc:sldChg>
      <pc:sldChg chg="del">
        <pc:chgData name="Jennifer Sloane" userId="399886174982ac4e" providerId="LiveId" clId="{E5DAC9A1-E327-402C-9877-B6C1CDBC3A1A}" dt="2021-01-11T04:41:30.181" v="0" actId="47"/>
        <pc:sldMkLst>
          <pc:docMk/>
          <pc:sldMk cId="3586025604" sldId="306"/>
        </pc:sldMkLst>
      </pc:sldChg>
      <pc:sldChg chg="del">
        <pc:chgData name="Jennifer Sloane" userId="399886174982ac4e" providerId="LiveId" clId="{E5DAC9A1-E327-402C-9877-B6C1CDBC3A1A}" dt="2021-01-11T04:41:30.835" v="1" actId="47"/>
        <pc:sldMkLst>
          <pc:docMk/>
          <pc:sldMk cId="2720746651" sldId="307"/>
        </pc:sldMkLst>
      </pc:sldChg>
      <pc:sldChg chg="del">
        <pc:chgData name="Jennifer Sloane" userId="399886174982ac4e" providerId="LiveId" clId="{E5DAC9A1-E327-402C-9877-B6C1CDBC3A1A}" dt="2021-01-11T04:41:33.085" v="2" actId="47"/>
        <pc:sldMkLst>
          <pc:docMk/>
          <pc:sldMk cId="1050019976" sldId="308"/>
        </pc:sldMkLst>
      </pc:sldChg>
      <pc:sldChg chg="del">
        <pc:chgData name="Jennifer Sloane" userId="399886174982ac4e" providerId="LiveId" clId="{E5DAC9A1-E327-402C-9877-B6C1CDBC3A1A}" dt="2021-01-11T04:41:33.569" v="3" actId="47"/>
        <pc:sldMkLst>
          <pc:docMk/>
          <pc:sldMk cId="490425299" sldId="309"/>
        </pc:sldMkLst>
      </pc:sldChg>
      <pc:sldChg chg="del">
        <pc:chgData name="Jennifer Sloane" userId="399886174982ac4e" providerId="LiveId" clId="{E5DAC9A1-E327-402C-9877-B6C1CDBC3A1A}" dt="2021-01-11T04:41:36.572" v="4" actId="47"/>
        <pc:sldMkLst>
          <pc:docMk/>
          <pc:sldMk cId="1147036983" sldId="311"/>
        </pc:sldMkLst>
      </pc:sldChg>
      <pc:sldChg chg="del">
        <pc:chgData name="Jennifer Sloane" userId="399886174982ac4e" providerId="LiveId" clId="{E5DAC9A1-E327-402C-9877-B6C1CDBC3A1A}" dt="2021-01-11T04:41:36.920" v="5" actId="47"/>
        <pc:sldMkLst>
          <pc:docMk/>
          <pc:sldMk cId="3648817259" sldId="312"/>
        </pc:sldMkLst>
      </pc:sldChg>
    </pc:docChg>
  </pc:docChgLst>
  <pc:docChgLst>
    <pc:chgData name="Jennifer Sloane" userId="399886174982ac4e" providerId="LiveId" clId="{6FB3F291-196A-4F23-88E6-092420EF472D}"/>
    <pc:docChg chg="undo custSel mod addSld delSld modSld">
      <pc:chgData name="Jennifer Sloane" userId="399886174982ac4e" providerId="LiveId" clId="{6FB3F291-196A-4F23-88E6-092420EF472D}" dt="2020-12-21T03:45:47.742" v="543" actId="20577"/>
      <pc:docMkLst>
        <pc:docMk/>
      </pc:docMkLst>
      <pc:sldChg chg="modSp mod">
        <pc:chgData name="Jennifer Sloane" userId="399886174982ac4e" providerId="LiveId" clId="{6FB3F291-196A-4F23-88E6-092420EF472D}" dt="2020-12-21T03:35:01.828" v="331"/>
        <pc:sldMkLst>
          <pc:docMk/>
          <pc:sldMk cId="3177833946" sldId="256"/>
        </pc:sldMkLst>
        <pc:spChg chg="mod">
          <ac:chgData name="Jennifer Sloane" userId="399886174982ac4e" providerId="LiveId" clId="{6FB3F291-196A-4F23-88E6-092420EF472D}" dt="2020-12-21T03:35:01.828" v="331"/>
          <ac:spMkLst>
            <pc:docMk/>
            <pc:sldMk cId="3177833946" sldId="256"/>
            <ac:spMk id="3" creationId="{00000000-0000-0000-0000-000000000000}"/>
          </ac:spMkLst>
        </pc:spChg>
      </pc:sldChg>
      <pc:sldChg chg="addSp delSp modSp mod setBg modAnim setClrOvrMap">
        <pc:chgData name="Jennifer Sloane" userId="399886174982ac4e" providerId="LiveId" clId="{6FB3F291-196A-4F23-88E6-092420EF472D}" dt="2020-12-21T03:45:47.742" v="543" actId="20577"/>
        <pc:sldMkLst>
          <pc:docMk/>
          <pc:sldMk cId="4206667377" sldId="264"/>
        </pc:sldMkLst>
        <pc:spChg chg="mod">
          <ac:chgData name="Jennifer Sloane" userId="399886174982ac4e" providerId="LiveId" clId="{6FB3F291-196A-4F23-88E6-092420EF472D}" dt="2020-12-21T03:34:11.370" v="323" actId="26606"/>
          <ac:spMkLst>
            <pc:docMk/>
            <pc:sldMk cId="4206667377" sldId="264"/>
            <ac:spMk id="2" creationId="{AE5EE19B-C898-5743-AA4F-1DDA914D98A0}"/>
          </ac:spMkLst>
        </pc:spChg>
        <pc:spChg chg="mod">
          <ac:chgData name="Jennifer Sloane" userId="399886174982ac4e" providerId="LiveId" clId="{6FB3F291-196A-4F23-88E6-092420EF472D}" dt="2020-12-21T03:45:47.742" v="543" actId="20577"/>
          <ac:spMkLst>
            <pc:docMk/>
            <pc:sldMk cId="4206667377" sldId="264"/>
            <ac:spMk id="3" creationId="{BC5F2F17-07C6-C341-8825-A9BA57BA90EF}"/>
          </ac:spMkLst>
        </pc:spChg>
        <pc:spChg chg="add del">
          <ac:chgData name="Jennifer Sloane" userId="399886174982ac4e" providerId="LiveId" clId="{6FB3F291-196A-4F23-88E6-092420EF472D}" dt="2020-12-21T03:34:11.370" v="323" actId="26606"/>
          <ac:spMkLst>
            <pc:docMk/>
            <pc:sldMk cId="4206667377" sldId="264"/>
            <ac:spMk id="8" creationId="{CB972422-B794-4FA8-BCC6-BAF6938A1B53}"/>
          </ac:spMkLst>
        </pc:spChg>
        <pc:spChg chg="add del">
          <ac:chgData name="Jennifer Sloane" userId="399886174982ac4e" providerId="LiveId" clId="{6FB3F291-196A-4F23-88E6-092420EF472D}" dt="2020-12-21T03:34:11.370" v="323" actId="26606"/>
          <ac:spMkLst>
            <pc:docMk/>
            <pc:sldMk cId="4206667377" sldId="264"/>
            <ac:spMk id="10" creationId="{89DE9E2B-5611-49C8-862E-AD4D43A8AA6D}"/>
          </ac:spMkLst>
        </pc:spChg>
        <pc:spChg chg="add del">
          <ac:chgData name="Jennifer Sloane" userId="399886174982ac4e" providerId="LiveId" clId="{6FB3F291-196A-4F23-88E6-092420EF472D}" dt="2020-12-21T03:34:11.370" v="323" actId="26606"/>
          <ac:spMkLst>
            <pc:docMk/>
            <pc:sldMk cId="4206667377" sldId="264"/>
            <ac:spMk id="14" creationId="{519C7155-1644-4C60-B0B5-32B1800D6044}"/>
          </ac:spMkLst>
        </pc:spChg>
        <pc:picChg chg="add">
          <ac:chgData name="Jennifer Sloane" userId="399886174982ac4e" providerId="LiveId" clId="{6FB3F291-196A-4F23-88E6-092420EF472D}" dt="2020-12-21T03:34:11.370" v="323" actId="26606"/>
          <ac:picMkLst>
            <pc:docMk/>
            <pc:sldMk cId="4206667377" sldId="264"/>
            <ac:picMk id="16" creationId="{427D0FD1-7FFA-49BB-B4B6-3566354F9A72}"/>
          </ac:picMkLst>
        </pc:picChg>
        <pc:cxnChg chg="add del">
          <ac:chgData name="Jennifer Sloane" userId="399886174982ac4e" providerId="LiveId" clId="{6FB3F291-196A-4F23-88E6-092420EF472D}" dt="2020-12-21T03:34:11.370" v="323" actId="26606"/>
          <ac:cxnSpMkLst>
            <pc:docMk/>
            <pc:sldMk cId="4206667377" sldId="264"/>
            <ac:cxnSpMk id="12" creationId="{5296EC4F-8732-481B-94CB-C98E4EF297FF}"/>
          </ac:cxnSpMkLst>
        </pc:cxnChg>
      </pc:sldChg>
      <pc:sldChg chg="modSp mod">
        <pc:chgData name="Jennifer Sloane" userId="399886174982ac4e" providerId="LiveId" clId="{6FB3F291-196A-4F23-88E6-092420EF472D}" dt="2020-12-21T03:37:31.540" v="353" actId="20577"/>
        <pc:sldMkLst>
          <pc:docMk/>
          <pc:sldMk cId="3026570640" sldId="270"/>
        </pc:sldMkLst>
        <pc:spChg chg="mod">
          <ac:chgData name="Jennifer Sloane" userId="399886174982ac4e" providerId="LiveId" clId="{6FB3F291-196A-4F23-88E6-092420EF472D}" dt="2020-12-21T03:37:31.540" v="353" actId="20577"/>
          <ac:spMkLst>
            <pc:docMk/>
            <pc:sldMk cId="3026570640" sldId="270"/>
            <ac:spMk id="3" creationId="{00000000-0000-0000-0000-000000000000}"/>
          </ac:spMkLst>
        </pc:spChg>
      </pc:sldChg>
      <pc:sldChg chg="modSp mod">
        <pc:chgData name="Jennifer Sloane" userId="399886174982ac4e" providerId="LiveId" clId="{6FB3F291-196A-4F23-88E6-092420EF472D}" dt="2020-12-21T03:37:51.966" v="360" actId="20577"/>
        <pc:sldMkLst>
          <pc:docMk/>
          <pc:sldMk cId="337111782" sldId="271"/>
        </pc:sldMkLst>
        <pc:spChg chg="mod">
          <ac:chgData name="Jennifer Sloane" userId="399886174982ac4e" providerId="LiveId" clId="{6FB3F291-196A-4F23-88E6-092420EF472D}" dt="2020-12-21T03:37:51.966" v="360" actId="20577"/>
          <ac:spMkLst>
            <pc:docMk/>
            <pc:sldMk cId="337111782" sldId="271"/>
            <ac:spMk id="3" creationId="{00000000-0000-0000-0000-000000000000}"/>
          </ac:spMkLst>
        </pc:spChg>
      </pc:sldChg>
      <pc:sldChg chg="modSp mod">
        <pc:chgData name="Jennifer Sloane" userId="399886174982ac4e" providerId="LiveId" clId="{6FB3F291-196A-4F23-88E6-092420EF472D}" dt="2020-12-21T03:39:37.721" v="388" actId="20577"/>
        <pc:sldMkLst>
          <pc:docMk/>
          <pc:sldMk cId="1614302333" sldId="274"/>
        </pc:sldMkLst>
        <pc:spChg chg="mod">
          <ac:chgData name="Jennifer Sloane" userId="399886174982ac4e" providerId="LiveId" clId="{6FB3F291-196A-4F23-88E6-092420EF472D}" dt="2020-12-21T03:39:37.721" v="388" actId="20577"/>
          <ac:spMkLst>
            <pc:docMk/>
            <pc:sldMk cId="1614302333" sldId="274"/>
            <ac:spMk id="3" creationId="{3883D874-DB36-DB42-AF4A-D8D1633A74BB}"/>
          </ac:spMkLst>
        </pc:spChg>
      </pc:sldChg>
      <pc:sldChg chg="modSp mod">
        <pc:chgData name="Jennifer Sloane" userId="399886174982ac4e" providerId="LiveId" clId="{6FB3F291-196A-4F23-88E6-092420EF472D}" dt="2020-12-21T03:40:29.692" v="408" actId="20577"/>
        <pc:sldMkLst>
          <pc:docMk/>
          <pc:sldMk cId="3378445211" sldId="275"/>
        </pc:sldMkLst>
        <pc:spChg chg="mod">
          <ac:chgData name="Jennifer Sloane" userId="399886174982ac4e" providerId="LiveId" clId="{6FB3F291-196A-4F23-88E6-092420EF472D}" dt="2020-12-21T03:40:29.692" v="408" actId="20577"/>
          <ac:spMkLst>
            <pc:docMk/>
            <pc:sldMk cId="3378445211" sldId="275"/>
            <ac:spMk id="3" creationId="{3883D874-DB36-DB42-AF4A-D8D1633A74BB}"/>
          </ac:spMkLst>
        </pc:spChg>
      </pc:sldChg>
      <pc:sldChg chg="modSp mod">
        <pc:chgData name="Jennifer Sloane" userId="399886174982ac4e" providerId="LiveId" clId="{6FB3F291-196A-4F23-88E6-092420EF472D}" dt="2020-12-21T03:42:55.388" v="426" actId="113"/>
        <pc:sldMkLst>
          <pc:docMk/>
          <pc:sldMk cId="3223479689" sldId="277"/>
        </pc:sldMkLst>
        <pc:spChg chg="mod">
          <ac:chgData name="Jennifer Sloane" userId="399886174982ac4e" providerId="LiveId" clId="{6FB3F291-196A-4F23-88E6-092420EF472D}" dt="2020-12-21T03:42:55.388" v="426" actId="113"/>
          <ac:spMkLst>
            <pc:docMk/>
            <pc:sldMk cId="3223479689" sldId="277"/>
            <ac:spMk id="4" creationId="{72D4DAE7-3DC0-CE41-9344-333749F22559}"/>
          </ac:spMkLst>
        </pc:spChg>
      </pc:sldChg>
      <pc:sldChg chg="modSp mod">
        <pc:chgData name="Jennifer Sloane" userId="399886174982ac4e" providerId="LiveId" clId="{6FB3F291-196A-4F23-88E6-092420EF472D}" dt="2020-12-21T03:44:25.791" v="449" actId="20577"/>
        <pc:sldMkLst>
          <pc:docMk/>
          <pc:sldMk cId="3757583492" sldId="279"/>
        </pc:sldMkLst>
        <pc:spChg chg="mod">
          <ac:chgData name="Jennifer Sloane" userId="399886174982ac4e" providerId="LiveId" clId="{6FB3F291-196A-4F23-88E6-092420EF472D}" dt="2020-12-21T03:44:25.791" v="449" actId="20577"/>
          <ac:spMkLst>
            <pc:docMk/>
            <pc:sldMk cId="3757583492" sldId="279"/>
            <ac:spMk id="3" creationId="{9595173F-09D9-0543-B3DF-69AF73F95012}"/>
          </ac:spMkLst>
        </pc:spChg>
      </pc:sldChg>
      <pc:sldChg chg="modSp mod">
        <pc:chgData name="Jennifer Sloane" userId="399886174982ac4e" providerId="LiveId" clId="{6FB3F291-196A-4F23-88E6-092420EF472D}" dt="2020-12-21T03:44:46.540" v="459" actId="20577"/>
        <pc:sldMkLst>
          <pc:docMk/>
          <pc:sldMk cId="4030678574" sldId="280"/>
        </pc:sldMkLst>
        <pc:spChg chg="mod">
          <ac:chgData name="Jennifer Sloane" userId="399886174982ac4e" providerId="LiveId" clId="{6FB3F291-196A-4F23-88E6-092420EF472D}" dt="2020-12-21T03:44:46.540" v="459" actId="20577"/>
          <ac:spMkLst>
            <pc:docMk/>
            <pc:sldMk cId="4030678574" sldId="280"/>
            <ac:spMk id="3" creationId="{9595173F-09D9-0543-B3DF-69AF73F95012}"/>
          </ac:spMkLst>
        </pc:spChg>
      </pc:sldChg>
      <pc:sldChg chg="addSp delSp modSp mod">
        <pc:chgData name="Jennifer Sloane" userId="399886174982ac4e" providerId="LiveId" clId="{6FB3F291-196A-4F23-88E6-092420EF472D}" dt="2020-12-21T03:43:15.620" v="431" actId="14100"/>
        <pc:sldMkLst>
          <pc:docMk/>
          <pc:sldMk cId="349225358" sldId="283"/>
        </pc:sldMkLst>
        <pc:spChg chg="add mod">
          <ac:chgData name="Jennifer Sloane" userId="399886174982ac4e" providerId="LiveId" clId="{6FB3F291-196A-4F23-88E6-092420EF472D}" dt="2020-12-21T03:43:15.620" v="431" actId="14100"/>
          <ac:spMkLst>
            <pc:docMk/>
            <pc:sldMk cId="349225358" sldId="283"/>
            <ac:spMk id="2" creationId="{CEB8ADDD-3F13-4EC6-AB24-F4782278B2F1}"/>
          </ac:spMkLst>
        </pc:spChg>
        <pc:spChg chg="add del">
          <ac:chgData name="Jennifer Sloane" userId="399886174982ac4e" providerId="LiveId" clId="{6FB3F291-196A-4F23-88E6-092420EF472D}" dt="2020-12-21T03:42:06.135" v="418" actId="26606"/>
          <ac:spMkLst>
            <pc:docMk/>
            <pc:sldMk cId="349225358" sldId="283"/>
            <ac:spMk id="8" creationId="{BC8BEAE2-C1C6-4677-A0EF-4C89EEB4ADE6}"/>
          </ac:spMkLst>
        </pc:spChg>
        <pc:spChg chg="add del">
          <ac:chgData name="Jennifer Sloane" userId="399886174982ac4e" providerId="LiveId" clId="{6FB3F291-196A-4F23-88E6-092420EF472D}" dt="2020-12-21T03:42:06.135" v="417" actId="26606"/>
          <ac:spMkLst>
            <pc:docMk/>
            <pc:sldMk cId="349225358" sldId="283"/>
            <ac:spMk id="73" creationId="{A03445F7-FD8B-494B-8F82-8DFCE98D112D}"/>
          </ac:spMkLst>
        </pc:spChg>
        <pc:spChg chg="add del">
          <ac:chgData name="Jennifer Sloane" userId="399886174982ac4e" providerId="LiveId" clId="{6FB3F291-196A-4F23-88E6-092420EF472D}" dt="2020-12-21T03:42:06.135" v="417" actId="26606"/>
          <ac:spMkLst>
            <pc:docMk/>
            <pc:sldMk cId="349225358" sldId="283"/>
            <ac:spMk id="75" creationId="{0126A9BA-045C-45E7-AF03-BAE3E00AF1A1}"/>
          </ac:spMkLst>
        </pc:spChg>
        <pc:spChg chg="add">
          <ac:chgData name="Jennifer Sloane" userId="399886174982ac4e" providerId="LiveId" clId="{6FB3F291-196A-4F23-88E6-092420EF472D}" dt="2020-12-21T03:42:06.135" v="418" actId="26606"/>
          <ac:spMkLst>
            <pc:docMk/>
            <pc:sldMk cId="349225358" sldId="283"/>
            <ac:spMk id="1030" creationId="{E6E37985-09B8-4F09-93C7-44CB3EDE52A4}"/>
          </ac:spMkLst>
        </pc:spChg>
        <pc:picChg chg="del">
          <ac:chgData name="Jennifer Sloane" userId="399886174982ac4e" providerId="LiveId" clId="{6FB3F291-196A-4F23-88E6-092420EF472D}" dt="2020-12-21T03:41:33.874" v="409" actId="478"/>
          <ac:picMkLst>
            <pc:docMk/>
            <pc:sldMk cId="349225358" sldId="283"/>
            <ac:picMk id="3" creationId="{F206B7DE-E12D-7D41-A668-F065E627252E}"/>
          </ac:picMkLst>
        </pc:picChg>
        <pc:picChg chg="add del mod">
          <ac:chgData name="Jennifer Sloane" userId="399886174982ac4e" providerId="LiveId" clId="{6FB3F291-196A-4F23-88E6-092420EF472D}" dt="2020-12-21T03:41:51.599" v="414" actId="478"/>
          <ac:picMkLst>
            <pc:docMk/>
            <pc:sldMk cId="349225358" sldId="283"/>
            <ac:picMk id="1026" creationId="{0EDB872A-ECC4-423A-A12B-DE31A9078559}"/>
          </ac:picMkLst>
        </pc:picChg>
        <pc:picChg chg="add mod">
          <ac:chgData name="Jennifer Sloane" userId="399886174982ac4e" providerId="LiveId" clId="{6FB3F291-196A-4F23-88E6-092420EF472D}" dt="2020-12-21T03:42:06.135" v="418" actId="26606"/>
          <ac:picMkLst>
            <pc:docMk/>
            <pc:sldMk cId="349225358" sldId="283"/>
            <ac:picMk id="1028" creationId="{00EC465A-3E5D-4BBF-B874-ABFB8D8F024F}"/>
          </ac:picMkLst>
        </pc:picChg>
      </pc:sldChg>
      <pc:sldChg chg="del">
        <pc:chgData name="Jennifer Sloane" userId="399886174982ac4e" providerId="LiveId" clId="{6FB3F291-196A-4F23-88E6-092420EF472D}" dt="2020-12-21T03:44:53.541" v="460" actId="47"/>
        <pc:sldMkLst>
          <pc:docMk/>
          <pc:sldMk cId="3557092314" sldId="305"/>
        </pc:sldMkLst>
      </pc:sldChg>
      <pc:sldChg chg="add mod modShow">
        <pc:chgData name="Jennifer Sloane" userId="399886174982ac4e" providerId="LiveId" clId="{6FB3F291-196A-4F23-88E6-092420EF472D}" dt="2020-12-21T03:36:59.231" v="333" actId="729"/>
        <pc:sldMkLst>
          <pc:docMk/>
          <pc:sldMk cId="3586025604" sldId="306"/>
        </pc:sldMkLst>
      </pc:sldChg>
      <pc:sldChg chg="add mod replId modShow">
        <pc:chgData name="Jennifer Sloane" userId="399886174982ac4e" providerId="LiveId" clId="{6FB3F291-196A-4F23-88E6-092420EF472D}" dt="2020-12-21T03:36:59.231" v="333" actId="729"/>
        <pc:sldMkLst>
          <pc:docMk/>
          <pc:sldMk cId="2720746651" sldId="307"/>
        </pc:sldMkLst>
      </pc:sldChg>
      <pc:sldChg chg="add mod modShow">
        <pc:chgData name="Jennifer Sloane" userId="399886174982ac4e" providerId="LiveId" clId="{6FB3F291-196A-4F23-88E6-092420EF472D}" dt="2020-12-21T03:38:53.614" v="362" actId="729"/>
        <pc:sldMkLst>
          <pc:docMk/>
          <pc:sldMk cId="1050019976" sldId="308"/>
        </pc:sldMkLst>
      </pc:sldChg>
      <pc:sldChg chg="add mod replId modShow">
        <pc:chgData name="Jennifer Sloane" userId="399886174982ac4e" providerId="LiveId" clId="{6FB3F291-196A-4F23-88E6-092420EF472D}" dt="2020-12-21T03:38:53.614" v="362" actId="729"/>
        <pc:sldMkLst>
          <pc:docMk/>
          <pc:sldMk cId="490425299" sldId="309"/>
        </pc:sldMkLst>
      </pc:sldChg>
      <pc:sldChg chg="delSp add mod">
        <pc:chgData name="Jennifer Sloane" userId="399886174982ac4e" providerId="LiveId" clId="{6FB3F291-196A-4F23-88E6-092420EF472D}" dt="2020-12-21T03:43:28.235" v="433" actId="478"/>
        <pc:sldMkLst>
          <pc:docMk/>
          <pc:sldMk cId="1180624965" sldId="310"/>
        </pc:sldMkLst>
        <pc:spChg chg="del">
          <ac:chgData name="Jennifer Sloane" userId="399886174982ac4e" providerId="LiveId" clId="{6FB3F291-196A-4F23-88E6-092420EF472D}" dt="2020-12-21T03:43:28.235" v="433" actId="478"/>
          <ac:spMkLst>
            <pc:docMk/>
            <pc:sldMk cId="1180624965" sldId="310"/>
            <ac:spMk id="2" creationId="{CEB8ADDD-3F13-4EC6-AB24-F4782278B2F1}"/>
          </ac:spMkLst>
        </pc:spChg>
      </pc:sldChg>
      <pc:sldChg chg="add mod modShow">
        <pc:chgData name="Jennifer Sloane" userId="399886174982ac4e" providerId="LiveId" clId="{6FB3F291-196A-4F23-88E6-092420EF472D}" dt="2020-12-21T03:43:57.837" v="435" actId="729"/>
        <pc:sldMkLst>
          <pc:docMk/>
          <pc:sldMk cId="1147036983" sldId="311"/>
        </pc:sldMkLst>
      </pc:sldChg>
      <pc:sldChg chg="add mod replId modShow">
        <pc:chgData name="Jennifer Sloane" userId="399886174982ac4e" providerId="LiveId" clId="{6FB3F291-196A-4F23-88E6-092420EF472D}" dt="2020-12-21T03:43:57.837" v="435" actId="729"/>
        <pc:sldMkLst>
          <pc:docMk/>
          <pc:sldMk cId="3648817259" sldId="312"/>
        </pc:sldMkLst>
      </pc:sldChg>
    </pc:docChg>
  </pc:docChgLst>
  <pc:docChgLst>
    <pc:chgData name="Jennifer Sloane" userId="399886174982ac4e" providerId="LiveId" clId="{96F5225D-4C89-FA4E-B5A2-95FF65BA63FE}"/>
    <pc:docChg chg="modSld">
      <pc:chgData name="Jennifer Sloane" userId="399886174982ac4e" providerId="LiveId" clId="{96F5225D-4C89-FA4E-B5A2-95FF65BA63FE}" dt="2020-01-21T03:01:06.717" v="0" actId="20577"/>
      <pc:docMkLst>
        <pc:docMk/>
      </pc:docMkLst>
      <pc:sldChg chg="modSp">
        <pc:chgData name="Jennifer Sloane" userId="399886174982ac4e" providerId="LiveId" clId="{96F5225D-4C89-FA4E-B5A2-95FF65BA63FE}" dt="2020-01-21T03:01:06.717" v="0" actId="20577"/>
        <pc:sldMkLst>
          <pc:docMk/>
          <pc:sldMk cId="3654210764" sldId="261"/>
        </pc:sldMkLst>
        <pc:graphicFrameChg chg="modGraphic">
          <ac:chgData name="Jennifer Sloane" userId="399886174982ac4e" providerId="LiveId" clId="{96F5225D-4C89-FA4E-B5A2-95FF65BA63FE}" dt="2020-01-21T03:01:06.717" v="0" actId="20577"/>
          <ac:graphicFrameMkLst>
            <pc:docMk/>
            <pc:sldMk cId="3654210764" sldId="261"/>
            <ac:graphicFrameMk id="6" creationId="{3B6A6D0A-651F-C949-AAA6-C285A9AFBC6D}"/>
          </ac:graphicFrameMkLst>
        </pc:graphicFrameChg>
      </pc:sldChg>
    </pc:docChg>
  </pc:docChgLst>
  <pc:docChgLst>
    <pc:chgData name="Tehilla Mechera-Ostrovsky" userId="S::t.mechera-ostrovsky_unsw.edu.au#ext#@scix812.onmicrosoft.com::64c54142-d1d8-4abb-b8ce-16b8430750fb" providerId="AD" clId="Web-{8C9140E7-F565-43CD-AD78-F03A6C74F36E}"/>
    <pc:docChg chg="modSld">
      <pc:chgData name="Tehilla Mechera-Ostrovsky" userId="S::t.mechera-ostrovsky_unsw.edu.au#ext#@scix812.onmicrosoft.com::64c54142-d1d8-4abb-b8ce-16b8430750fb" providerId="AD" clId="Web-{8C9140E7-F565-43CD-AD78-F03A6C74F36E}" dt="2021-01-11T10:26:03.865" v="219" actId="20577"/>
      <pc:docMkLst>
        <pc:docMk/>
      </pc:docMkLst>
      <pc:sldChg chg="modSp">
        <pc:chgData name="Tehilla Mechera-Ostrovsky" userId="S::t.mechera-ostrovsky_unsw.edu.au#ext#@scix812.onmicrosoft.com::64c54142-d1d8-4abb-b8ce-16b8430750fb" providerId="AD" clId="Web-{8C9140E7-F565-43CD-AD78-F03A6C74F36E}" dt="2021-01-11T10:16:47.091" v="157" actId="20577"/>
        <pc:sldMkLst>
          <pc:docMk/>
          <pc:sldMk cId="3026570640" sldId="270"/>
        </pc:sldMkLst>
        <pc:spChg chg="mod">
          <ac:chgData name="Tehilla Mechera-Ostrovsky" userId="S::t.mechera-ostrovsky_unsw.edu.au#ext#@scix812.onmicrosoft.com::64c54142-d1d8-4abb-b8ce-16b8430750fb" providerId="AD" clId="Web-{8C9140E7-F565-43CD-AD78-F03A6C74F36E}" dt="2021-01-11T10:16:47.091" v="157" actId="20577"/>
          <ac:spMkLst>
            <pc:docMk/>
            <pc:sldMk cId="3026570640" sldId="270"/>
            <ac:spMk id="3" creationId="{00000000-0000-0000-0000-000000000000}"/>
          </ac:spMkLst>
        </pc:spChg>
      </pc:sldChg>
      <pc:sldChg chg="modSp">
        <pc:chgData name="Tehilla Mechera-Ostrovsky" userId="S::t.mechera-ostrovsky_unsw.edu.au#ext#@scix812.onmicrosoft.com::64c54142-d1d8-4abb-b8ce-16b8430750fb" providerId="AD" clId="Web-{8C9140E7-F565-43CD-AD78-F03A6C74F36E}" dt="2021-01-11T10:26:03.865" v="218" actId="20577"/>
        <pc:sldMkLst>
          <pc:docMk/>
          <pc:sldMk cId="3378445211" sldId="275"/>
        </pc:sldMkLst>
        <pc:spChg chg="mod">
          <ac:chgData name="Tehilla Mechera-Ostrovsky" userId="S::t.mechera-ostrovsky_unsw.edu.au#ext#@scix812.onmicrosoft.com::64c54142-d1d8-4abb-b8ce-16b8430750fb" providerId="AD" clId="Web-{8C9140E7-F565-43CD-AD78-F03A6C74F36E}" dt="2021-01-11T10:26:03.865" v="218" actId="20577"/>
          <ac:spMkLst>
            <pc:docMk/>
            <pc:sldMk cId="3378445211" sldId="275"/>
            <ac:spMk id="3" creationId="{3883D874-DB36-DB42-AF4A-D8D1633A74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7725-4CEA-424D-B8F5-E8E16EA03996}" type="datetimeFigureOut">
              <a:rPr lang="en-AU" smtClean="0"/>
              <a:t>11/01/2021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204B-D85A-4FF9-AA6E-FEB56F156657}" type="slidenum">
              <a:rPr lang="en-AU" smtClean="0"/>
              <a:t>‹#›</a:t>
            </a:fld>
            <a:endParaRPr lang="en-AU"/>
          </a:p>
        </p:txBody>
      </p:sp>
    </p:spTree>
    <p:extLst>
      <p:ext uri="{BB962C8B-B14F-4D97-AF65-F5344CB8AC3E}">
        <p14:creationId xmlns:p14="http://schemas.microsoft.com/office/powerpoint/2010/main" val="361020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WASI – some intelligence scale</a:t>
            </a:r>
          </a:p>
        </p:txBody>
      </p:sp>
      <p:sp>
        <p:nvSpPr>
          <p:cNvPr id="4" name="Slide Number Placeholder 3"/>
          <p:cNvSpPr>
            <a:spLocks noGrp="1"/>
          </p:cNvSpPr>
          <p:nvPr>
            <p:ph type="sldNum" sz="quarter" idx="5"/>
          </p:nvPr>
        </p:nvSpPr>
        <p:spPr/>
        <p:txBody>
          <a:bodyPr/>
          <a:lstStyle/>
          <a:p>
            <a:fld id="{74101D0E-5968-4AFE-B0F4-17B4661BAA6A}" type="slidenum">
              <a:rPr lang="en-AU" smtClean="0"/>
              <a:t>8</a:t>
            </a:fld>
            <a:endParaRPr lang="en-AU"/>
          </a:p>
        </p:txBody>
      </p:sp>
    </p:spTree>
    <p:extLst>
      <p:ext uri="{BB962C8B-B14F-4D97-AF65-F5344CB8AC3E}">
        <p14:creationId xmlns:p14="http://schemas.microsoft.com/office/powerpoint/2010/main" val="21700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68204B-D85A-4FF9-AA6E-FEB56F156657}" type="slidenum">
              <a:rPr lang="en-AU" smtClean="0"/>
              <a:t>20</a:t>
            </a:fld>
            <a:endParaRPr lang="en-AU"/>
          </a:p>
        </p:txBody>
      </p:sp>
    </p:spTree>
    <p:extLst>
      <p:ext uri="{BB962C8B-B14F-4D97-AF65-F5344CB8AC3E}">
        <p14:creationId xmlns:p14="http://schemas.microsoft.com/office/powerpoint/2010/main" val="125575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7149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78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1/11/2021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848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766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1/11/2021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861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2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9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57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215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874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76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1/11/2021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7092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Cognitive tasks </a:t>
            </a:r>
            <a:br>
              <a:rPr lang="en-US" b="1" dirty="0"/>
            </a:br>
            <a:r>
              <a:rPr lang="en-US" b="1" dirty="0"/>
              <a:t>&amp; Questionnaires </a:t>
            </a:r>
            <a:endParaRPr lang="en-AU" b="1" dirty="0"/>
          </a:p>
        </p:txBody>
      </p:sp>
      <p:sp>
        <p:nvSpPr>
          <p:cNvPr id="3" name="Subtitle 2"/>
          <p:cNvSpPr>
            <a:spLocks noGrp="1"/>
          </p:cNvSpPr>
          <p:nvPr>
            <p:ph type="subTitle" idx="1"/>
          </p:nvPr>
        </p:nvSpPr>
        <p:spPr/>
        <p:txBody>
          <a:bodyPr/>
          <a:lstStyle/>
          <a:p>
            <a:r>
              <a:rPr lang="en-US" dirty="0"/>
              <a:t>Summer School UNSW 2020: Research Lab 3</a:t>
            </a:r>
          </a:p>
          <a:p>
            <a:r>
              <a:rPr lang="en-US" dirty="0"/>
              <a:t>Jennifer Sloane </a:t>
            </a:r>
          </a:p>
          <a:p>
            <a:r>
              <a:rPr lang="en-US" dirty="0" err="1"/>
              <a:t>Tehilla</a:t>
            </a:r>
            <a:r>
              <a:rPr lang="en-US" dirty="0"/>
              <a:t> </a:t>
            </a:r>
            <a:r>
              <a:rPr lang="en-US" dirty="0" err="1"/>
              <a:t>Mechera</a:t>
            </a:r>
            <a:r>
              <a:rPr lang="en-US" dirty="0"/>
              <a:t>-Ostrovsky</a:t>
            </a:r>
            <a:endParaRPr lang="en-AU" dirty="0"/>
          </a:p>
          <a:p>
            <a:endParaRPr lang="en-AU" dirty="0"/>
          </a:p>
        </p:txBody>
      </p:sp>
    </p:spTree>
    <p:extLst>
      <p:ext uri="{BB962C8B-B14F-4D97-AF65-F5344CB8AC3E}">
        <p14:creationId xmlns:p14="http://schemas.microsoft.com/office/powerpoint/2010/main" val="31778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a:bodyPr>
          <a:lstStyle/>
          <a:p>
            <a:r>
              <a:rPr lang="en-US" dirty="0"/>
              <a:t>What is “social facilitation”? </a:t>
            </a:r>
          </a:p>
          <a:p>
            <a:r>
              <a:rPr lang="en-US" dirty="0"/>
              <a:t>Are people faster/slower and more/less accurate when they see someone else performing the same action? </a:t>
            </a:r>
          </a:p>
          <a:p>
            <a:pPr lvl="1"/>
            <a:r>
              <a:rPr lang="en-US" dirty="0"/>
              <a:t>What about if someone else is performing the opposite action? </a:t>
            </a:r>
          </a:p>
          <a:p>
            <a:r>
              <a:rPr lang="en-US" dirty="0"/>
              <a:t>What is “task co-representation” and “shared task representation”? </a:t>
            </a:r>
          </a:p>
          <a:p>
            <a:r>
              <a:rPr lang="en-US" dirty="0"/>
              <a:t>What is S-R? </a:t>
            </a:r>
          </a:p>
          <a:p>
            <a:r>
              <a:rPr lang="en-US" dirty="0"/>
              <a:t>What is SNARC? </a:t>
            </a:r>
          </a:p>
          <a:p>
            <a:r>
              <a:rPr lang="en-US" dirty="0"/>
              <a:t>What is a neutral trial on the flanker task? </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161430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9784080" cy="4572000"/>
          </a:xfrm>
        </p:spPr>
        <p:txBody>
          <a:bodyPr vert="horz" lIns="91440" tIns="45720" rIns="91440" bIns="45720" rtlCol="0" anchor="t">
            <a:normAutofit/>
          </a:bodyPr>
          <a:lstStyle/>
          <a:p>
            <a:r>
              <a:rPr lang="en-US" dirty="0"/>
              <a:t>Order from fastest RT to slowest (prediction): Neutral, compatible, incompatible, identical</a:t>
            </a:r>
          </a:p>
          <a:p>
            <a:r>
              <a:rPr lang="en-US" dirty="0"/>
              <a:t>What is an individual condition vs. joint condition? </a:t>
            </a:r>
          </a:p>
          <a:p>
            <a:r>
              <a:rPr lang="en-US" dirty="0"/>
              <a:t>What did the authors predict? </a:t>
            </a:r>
          </a:p>
          <a:p>
            <a:r>
              <a:rPr lang="en-US" dirty="0"/>
              <a:t>Briefly describe Experiment 1. (what was manipulated, what were the conditions)</a:t>
            </a:r>
          </a:p>
          <a:p>
            <a:r>
              <a:rPr lang="en-US" dirty="0"/>
              <a:t>How many participants? </a:t>
            </a:r>
          </a:p>
          <a:p>
            <a:r>
              <a:rPr lang="en-US" dirty="0"/>
              <a:t>What did the stimulus look like? </a:t>
            </a:r>
          </a:p>
          <a:p>
            <a:r>
              <a:rPr lang="en-US" dirty="0"/>
              <a:t>What were targets? </a:t>
            </a:r>
          </a:p>
          <a:p>
            <a:r>
              <a:rPr lang="en-US" dirty="0"/>
              <a:t>What were response keys? </a:t>
            </a:r>
          </a:p>
          <a:p>
            <a:r>
              <a:rPr lang="en-US" dirty="0"/>
              <a:t>There are several results listed, pick one and explain what they found</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337844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4893081" cy="4206240"/>
          </a:xfrm>
        </p:spPr>
        <p:txBody>
          <a:bodyPr>
            <a:normAutofit lnSpcReduction="10000"/>
          </a:bodyPr>
          <a:lstStyle/>
          <a:p>
            <a:pPr marL="0" indent="0">
              <a:buNone/>
            </a:pPr>
            <a:r>
              <a:rPr lang="en-US" sz="2400" dirty="0"/>
              <a:t>Incompatible trials, on average, took longer</a:t>
            </a:r>
          </a:p>
          <a:p>
            <a:pPr marL="0" indent="0">
              <a:buNone/>
            </a:pPr>
            <a:endParaRPr lang="en-US" sz="2400" dirty="0"/>
          </a:p>
          <a:p>
            <a:pPr marL="0" indent="0">
              <a:buNone/>
            </a:pPr>
            <a:r>
              <a:rPr lang="en-US" sz="2400" dirty="0"/>
              <a:t>There appears to be a larger difference in RTs between baseline and incompatible in the joint condition </a:t>
            </a:r>
          </a:p>
          <a:p>
            <a:pPr marL="0" indent="0">
              <a:buNone/>
            </a:pPr>
            <a:endParaRPr lang="en-US" sz="2400" dirty="0"/>
          </a:p>
          <a:p>
            <a:pPr marL="0" indent="0">
              <a:buNone/>
            </a:pPr>
            <a:r>
              <a:rPr lang="en-US" sz="2400" dirty="0"/>
              <a:t>Faster RTs for baseline in the joint condition compared to the individual condition </a:t>
            </a:r>
          </a:p>
        </p:txBody>
      </p:sp>
      <p:pic>
        <p:nvPicPr>
          <p:cNvPr id="5" name="Picture 4"/>
          <p:cNvPicPr>
            <a:picLocks noChangeAspect="1"/>
          </p:cNvPicPr>
          <p:nvPr/>
        </p:nvPicPr>
        <p:blipFill>
          <a:blip r:embed="rId2"/>
          <a:stretch>
            <a:fillRect/>
          </a:stretch>
        </p:blipFill>
        <p:spPr>
          <a:xfrm>
            <a:off x="6313411" y="2011680"/>
            <a:ext cx="5699295" cy="4562144"/>
          </a:xfrm>
          <a:prstGeom prst="rect">
            <a:avLst/>
          </a:prstGeom>
        </p:spPr>
      </p:pic>
    </p:spTree>
    <p:extLst>
      <p:ext uri="{BB962C8B-B14F-4D97-AF65-F5344CB8AC3E}">
        <p14:creationId xmlns:p14="http://schemas.microsoft.com/office/powerpoint/2010/main" val="10202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2D4DAE7-3DC0-CE41-9344-333749F22559}"/>
              </a:ext>
            </a:extLst>
          </p:cNvPr>
          <p:cNvSpPr txBox="1"/>
          <p:nvPr/>
        </p:nvSpPr>
        <p:spPr>
          <a:xfrm>
            <a:off x="1818794" y="2837527"/>
            <a:ext cx="8552329"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Stroop Task:</a:t>
            </a:r>
          </a:p>
          <a:p>
            <a:pPr algn="ctr"/>
            <a:r>
              <a:rPr lang="en-US" sz="4000" dirty="0"/>
              <a:t>Say </a:t>
            </a:r>
            <a:r>
              <a:rPr lang="en-US" sz="4000" b="1" i="1" dirty="0"/>
              <a:t>the color of the word </a:t>
            </a:r>
            <a:r>
              <a:rPr lang="en-US" sz="4000" dirty="0"/>
              <a:t>out loud as quickly as possible  </a:t>
            </a:r>
          </a:p>
        </p:txBody>
      </p:sp>
    </p:spTree>
    <p:extLst>
      <p:ext uri="{BB962C8B-B14F-4D97-AF65-F5344CB8AC3E}">
        <p14:creationId xmlns:p14="http://schemas.microsoft.com/office/powerpoint/2010/main" val="322347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0EC465A-3E5D-4BBF-B874-ABFB8D8F0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8369" y="745236"/>
            <a:ext cx="9175261" cy="5367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EB8ADDD-3F13-4EC6-AB24-F4782278B2F1}"/>
              </a:ext>
            </a:extLst>
          </p:cNvPr>
          <p:cNvSpPr/>
          <p:nvPr/>
        </p:nvSpPr>
        <p:spPr>
          <a:xfrm>
            <a:off x="1048871" y="3239575"/>
            <a:ext cx="9923929" cy="29908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922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0EC465A-3E5D-4BBF-B874-ABFB8D8F0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8369" y="745236"/>
            <a:ext cx="9175261" cy="536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2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a:xfrm>
            <a:off x="1202919" y="284176"/>
            <a:ext cx="9784080" cy="1508760"/>
          </a:xfrm>
        </p:spPr>
        <p:txBody>
          <a:bodyPr>
            <a:normAutofit/>
          </a:bodyPr>
          <a:lstStyle/>
          <a:p>
            <a:r>
              <a:rPr lang="en-US" b="1" dirty="0"/>
              <a:t>Flanker task Discussion</a:t>
            </a:r>
          </a:p>
        </p:txBody>
      </p:sp>
      <p:pic>
        <p:nvPicPr>
          <p:cNvPr id="4" name="Picture 3">
            <a:extLst>
              <a:ext uri="{FF2B5EF4-FFF2-40B4-BE49-F238E27FC236}">
                <a16:creationId xmlns:a16="http://schemas.microsoft.com/office/drawing/2014/main" id="{79D5AF1A-9E55-D74C-900B-B762B3670BB6}"/>
              </a:ext>
            </a:extLst>
          </p:cNvPr>
          <p:cNvPicPr>
            <a:picLocks noChangeAspect="1"/>
          </p:cNvPicPr>
          <p:nvPr/>
        </p:nvPicPr>
        <p:blipFill rotWithShape="1">
          <a:blip r:embed="rId2"/>
          <a:srcRect r="-1" b="3319"/>
          <a:stretch/>
        </p:blipFill>
        <p:spPr>
          <a:xfrm>
            <a:off x="7847215" y="4339166"/>
            <a:ext cx="4342220" cy="2518835"/>
          </a:xfrm>
          <a:prstGeom prst="rect">
            <a:avLst/>
          </a:prstGeom>
        </p:spPr>
      </p:pic>
      <p:pic>
        <p:nvPicPr>
          <p:cNvPr id="6" name="Picture 5">
            <a:extLst>
              <a:ext uri="{FF2B5EF4-FFF2-40B4-BE49-F238E27FC236}">
                <a16:creationId xmlns:a16="http://schemas.microsoft.com/office/drawing/2014/main" id="{47631858-AEB5-8240-A5A6-A609F2DCF922}"/>
              </a:ext>
            </a:extLst>
          </p:cNvPr>
          <p:cNvPicPr>
            <a:picLocks noChangeAspect="1"/>
          </p:cNvPicPr>
          <p:nvPr/>
        </p:nvPicPr>
        <p:blipFill rotWithShape="1">
          <a:blip r:embed="rId3"/>
          <a:srcRect l="5793" r="2" b="2"/>
          <a:stretch/>
        </p:blipFill>
        <p:spPr>
          <a:xfrm>
            <a:off x="7847215" y="1820334"/>
            <a:ext cx="4342220" cy="2546229"/>
          </a:xfrm>
          <a:prstGeom prst="rect">
            <a:avLst/>
          </a:prstGeom>
        </p:spPr>
      </p:pic>
      <p:sp>
        <p:nvSpPr>
          <p:cNvPr id="10" name="TextBox 9">
            <a:extLst>
              <a:ext uri="{FF2B5EF4-FFF2-40B4-BE49-F238E27FC236}">
                <a16:creationId xmlns:a16="http://schemas.microsoft.com/office/drawing/2014/main" id="{27E0325A-7E64-0F46-921F-AB161F8BF29F}"/>
              </a:ext>
            </a:extLst>
          </p:cNvPr>
          <p:cNvSpPr txBox="1"/>
          <p:nvPr/>
        </p:nvSpPr>
        <p:spPr>
          <a:xfrm>
            <a:off x="1711217" y="3126073"/>
            <a:ext cx="4922665"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How are the Stroop and Flanker Tasks similar? </a:t>
            </a:r>
          </a:p>
        </p:txBody>
      </p:sp>
    </p:spTree>
    <p:extLst>
      <p:ext uri="{BB962C8B-B14F-4D97-AF65-F5344CB8AC3E}">
        <p14:creationId xmlns:p14="http://schemas.microsoft.com/office/powerpoint/2010/main" val="252340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Random dot </a:t>
            </a:r>
            <a:br>
              <a:rPr lang="en-US" b="1" dirty="0"/>
            </a:br>
            <a:r>
              <a:rPr lang="en-US" b="1" dirty="0"/>
              <a:t>motion paradigm</a:t>
            </a:r>
          </a:p>
        </p:txBody>
      </p:sp>
      <p:pic>
        <p:nvPicPr>
          <p:cNvPr id="4" name="Picture 3">
            <a:extLst>
              <a:ext uri="{FF2B5EF4-FFF2-40B4-BE49-F238E27FC236}">
                <a16:creationId xmlns:a16="http://schemas.microsoft.com/office/drawing/2014/main" id="{50D00AF7-3010-5E4E-90ED-213119939E3A}"/>
              </a:ext>
            </a:extLst>
          </p:cNvPr>
          <p:cNvPicPr>
            <a:picLocks noChangeAspect="1"/>
          </p:cNvPicPr>
          <p:nvPr/>
        </p:nvPicPr>
        <p:blipFill>
          <a:blip r:embed="rId2"/>
          <a:stretch>
            <a:fillRect/>
          </a:stretch>
        </p:blipFill>
        <p:spPr>
          <a:xfrm>
            <a:off x="3285992" y="4197368"/>
            <a:ext cx="5620015" cy="2265210"/>
          </a:xfrm>
          <a:prstGeom prst="rect">
            <a:avLst/>
          </a:prstGeom>
        </p:spPr>
      </p:pic>
    </p:spTree>
    <p:extLst>
      <p:ext uri="{BB962C8B-B14F-4D97-AF65-F5344CB8AC3E}">
        <p14:creationId xmlns:p14="http://schemas.microsoft.com/office/powerpoint/2010/main" val="151913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a:bodyPr>
          <a:lstStyle/>
          <a:p>
            <a:r>
              <a:rPr lang="en-US" dirty="0"/>
              <a:t>What is the RDM task? </a:t>
            </a:r>
          </a:p>
          <a:p>
            <a:r>
              <a:rPr lang="en-US" dirty="0"/>
              <a:t>Describe 2 ways you could make the RDM more challenging? </a:t>
            </a:r>
          </a:p>
          <a:p>
            <a:r>
              <a:rPr lang="en-US" dirty="0"/>
              <a:t>What is the speed-accuracy tradeoff (you can google it)? </a:t>
            </a:r>
          </a:p>
          <a:p>
            <a:r>
              <a:rPr lang="en-US" dirty="0"/>
              <a:t>What is RTP? </a:t>
            </a:r>
          </a:p>
          <a:p>
            <a:r>
              <a:rPr lang="en-US" dirty="0"/>
              <a:t>Explain the difference between RDM and RTP?</a:t>
            </a:r>
          </a:p>
          <a:p>
            <a:r>
              <a:rPr lang="en-US" dirty="0"/>
              <a:t>What did participants have to do in this study? </a:t>
            </a:r>
          </a:p>
          <a:p>
            <a:r>
              <a:rPr lang="en-US" dirty="0"/>
              <a:t>Who were the participants? </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375758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a:bodyPr>
          <a:lstStyle/>
          <a:p>
            <a:r>
              <a:rPr lang="en-US" dirty="0"/>
              <a:t>What manipulation was used to make the RTP more challenging? </a:t>
            </a:r>
          </a:p>
          <a:p>
            <a:r>
              <a:rPr lang="en-US" dirty="0"/>
              <a:t>In the RTP task, what happened if the participant responded too slowly? </a:t>
            </a:r>
          </a:p>
          <a:p>
            <a:r>
              <a:rPr lang="en-US" dirty="0"/>
              <a:t>To understand the results, look at Figure 3. As best as you can, explain what you see. </a:t>
            </a:r>
          </a:p>
          <a:p>
            <a:r>
              <a:rPr lang="en-US" dirty="0"/>
              <a:t>Are you surprised by these findings? Why or why not</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403067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E19B-C898-5743-AA4F-1DDA914D98A0}"/>
              </a:ext>
            </a:extLst>
          </p:cNvPr>
          <p:cNvSpPr>
            <a:spLocks noGrp="1"/>
          </p:cNvSpPr>
          <p:nvPr>
            <p:ph type="title"/>
          </p:nvPr>
        </p:nvSpPr>
        <p:spPr>
          <a:xfrm>
            <a:off x="1202919" y="284176"/>
            <a:ext cx="9784080" cy="1508760"/>
          </a:xfrm>
        </p:spPr>
        <p:txBody>
          <a:bodyPr>
            <a:normAutofit/>
          </a:bodyPr>
          <a:lstStyle/>
          <a:p>
            <a:r>
              <a:rPr lang="en-US" b="1" dirty="0"/>
              <a:t>Goals</a:t>
            </a:r>
          </a:p>
        </p:txBody>
      </p:sp>
      <p:pic>
        <p:nvPicPr>
          <p:cNvPr id="16" name="Picture 15">
            <a:extLst>
              <a:ext uri="{FF2B5EF4-FFF2-40B4-BE49-F238E27FC236}">
                <a16:creationId xmlns:a16="http://schemas.microsoft.com/office/drawing/2014/main" id="{427D0FD1-7FFA-49BB-B4B6-3566354F9A72}"/>
              </a:ext>
            </a:extLst>
          </p:cNvPr>
          <p:cNvPicPr>
            <a:picLocks noChangeAspect="1"/>
          </p:cNvPicPr>
          <p:nvPr/>
        </p:nvPicPr>
        <p:blipFill rotWithShape="1">
          <a:blip r:embed="rId2"/>
          <a:srcRect l="13286" r="29156"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BC5F2F17-07C6-C341-8825-A9BA57BA90EF}"/>
              </a:ext>
            </a:extLst>
          </p:cNvPr>
          <p:cNvSpPr>
            <a:spLocks noGrp="1"/>
          </p:cNvSpPr>
          <p:nvPr>
            <p:ph idx="1"/>
          </p:nvPr>
        </p:nvSpPr>
        <p:spPr>
          <a:xfrm>
            <a:off x="4772025" y="2011680"/>
            <a:ext cx="6524625" cy="4206240"/>
          </a:xfrm>
        </p:spPr>
        <p:txBody>
          <a:bodyPr>
            <a:normAutofit/>
          </a:bodyPr>
          <a:lstStyle/>
          <a:p>
            <a:pPr marL="0" indent="0">
              <a:buNone/>
            </a:pPr>
            <a:r>
              <a:rPr lang="en-US" dirty="0"/>
              <a:t>Have a solid understanding of each cognitive tasks used in our experiment</a:t>
            </a:r>
          </a:p>
          <a:p>
            <a:pPr lvl="1"/>
            <a:r>
              <a:rPr lang="en-US" dirty="0"/>
              <a:t>Cognitive Reflection Test</a:t>
            </a:r>
          </a:p>
          <a:p>
            <a:pPr lvl="1"/>
            <a:r>
              <a:rPr lang="en-US" dirty="0"/>
              <a:t>Flanker Task</a:t>
            </a:r>
          </a:p>
          <a:p>
            <a:pPr lvl="1"/>
            <a:r>
              <a:rPr lang="en-US" dirty="0"/>
              <a:t>Random Dot Motion Paradigm </a:t>
            </a:r>
          </a:p>
          <a:p>
            <a:pPr marL="0" indent="0">
              <a:buNone/>
            </a:pPr>
            <a:r>
              <a:rPr lang="en-US" dirty="0"/>
              <a:t>Have a solid understanding of the surveys </a:t>
            </a:r>
          </a:p>
          <a:p>
            <a:pPr lvl="1"/>
            <a:r>
              <a:rPr lang="en-US" dirty="0"/>
              <a:t>Impulsivity</a:t>
            </a:r>
          </a:p>
          <a:p>
            <a:pPr lvl="1"/>
            <a:r>
              <a:rPr lang="en-US" dirty="0"/>
              <a:t>Self-Control</a:t>
            </a:r>
          </a:p>
          <a:p>
            <a:pPr lvl="1"/>
            <a:r>
              <a:rPr lang="en-US" dirty="0"/>
              <a:t>Big 5</a:t>
            </a:r>
          </a:p>
          <a:p>
            <a:pPr marL="0" indent="0">
              <a:buNone/>
            </a:pPr>
            <a:r>
              <a:rPr lang="en-US" dirty="0"/>
              <a:t>Understand </a:t>
            </a:r>
            <a:r>
              <a:rPr lang="en-US"/>
              <a:t>the concept of reverse </a:t>
            </a:r>
            <a:r>
              <a:rPr lang="en-US" dirty="0"/>
              <a:t>coding</a:t>
            </a:r>
          </a:p>
          <a:p>
            <a:pPr lvl="1"/>
            <a:endParaRPr lang="en-US" dirty="0"/>
          </a:p>
          <a:p>
            <a:pPr lvl="1"/>
            <a:endParaRPr lang="en-US" dirty="0"/>
          </a:p>
          <a:p>
            <a:endParaRPr lang="en-US" dirty="0"/>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066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949FA5-308C-C54C-ADD4-9958768B7D08}"/>
              </a:ext>
            </a:extLst>
          </p:cNvPr>
          <p:cNvSpPr/>
          <p:nvPr/>
        </p:nvSpPr>
        <p:spPr>
          <a:xfrm>
            <a:off x="7458635" y="0"/>
            <a:ext cx="4733365"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a:t>
            </a:r>
            <a:br>
              <a:rPr lang="en-US" b="1" dirty="0"/>
            </a:br>
            <a:r>
              <a:rPr lang="en-US" b="1" dirty="0"/>
              <a:t>paradigm Discussion</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a:xfrm>
            <a:off x="1202919" y="2011680"/>
            <a:ext cx="5972991" cy="4206240"/>
          </a:xfrm>
        </p:spPr>
        <p:txBody>
          <a:bodyPr>
            <a:normAutofit/>
          </a:bodyPr>
          <a:lstStyle/>
          <a:p>
            <a:pPr marL="0" indent="0">
              <a:buNone/>
            </a:pPr>
            <a:r>
              <a:rPr lang="en-US" dirty="0"/>
              <a:t>MK, WB, LM, MM – the 4 authors/4 participants</a:t>
            </a:r>
          </a:p>
          <a:p>
            <a:pPr marL="0" indent="0">
              <a:buNone/>
            </a:pPr>
            <a:r>
              <a:rPr lang="en-US" dirty="0"/>
              <a:t>What are advantages/disadvantages to having hundreds of participants vs. 4?</a:t>
            </a:r>
          </a:p>
          <a:p>
            <a:pPr marL="0" indent="0">
              <a:buNone/>
            </a:pPr>
            <a:r>
              <a:rPr lang="en-US" dirty="0"/>
              <a:t>With the accuracy manipulation: participants respond slower, but are more accurate</a:t>
            </a:r>
          </a:p>
          <a:p>
            <a:pPr marL="0" indent="0">
              <a:buNone/>
            </a:pPr>
            <a:r>
              <a:rPr lang="en-US" dirty="0"/>
              <a:t>With the the speed manipulation: participants respond faster, but are less accurate</a:t>
            </a:r>
          </a:p>
          <a:p>
            <a:pPr marL="0" indent="0">
              <a:buNone/>
            </a:pPr>
            <a:r>
              <a:rPr lang="en-US" dirty="0"/>
              <a:t>The pattern of data looks similar for auditory and visual</a:t>
            </a:r>
          </a:p>
          <a:p>
            <a:pPr marL="0" indent="0">
              <a:buNone/>
            </a:pPr>
            <a:endParaRPr lang="en-US" dirty="0"/>
          </a:p>
        </p:txBody>
      </p:sp>
      <p:pic>
        <p:nvPicPr>
          <p:cNvPr id="5" name="Picture 4"/>
          <p:cNvPicPr>
            <a:picLocks noChangeAspect="1"/>
          </p:cNvPicPr>
          <p:nvPr/>
        </p:nvPicPr>
        <p:blipFill>
          <a:blip r:embed="rId3"/>
          <a:stretch>
            <a:fillRect/>
          </a:stretch>
        </p:blipFill>
        <p:spPr>
          <a:xfrm>
            <a:off x="7763434" y="314445"/>
            <a:ext cx="4145841" cy="6229109"/>
          </a:xfrm>
          <a:prstGeom prst="rect">
            <a:avLst/>
          </a:prstGeom>
          <a:ln w="76200">
            <a:solidFill>
              <a:schemeClr val="tx1"/>
            </a:solidFill>
          </a:ln>
        </p:spPr>
      </p:pic>
    </p:spTree>
    <p:extLst>
      <p:ext uri="{BB962C8B-B14F-4D97-AF65-F5344CB8AC3E}">
        <p14:creationId xmlns:p14="http://schemas.microsoft.com/office/powerpoint/2010/main" val="220034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Questionnaires</a:t>
            </a:r>
          </a:p>
        </p:txBody>
      </p:sp>
    </p:spTree>
    <p:extLst>
      <p:ext uri="{BB962C8B-B14F-4D97-AF65-F5344CB8AC3E}">
        <p14:creationId xmlns:p14="http://schemas.microsoft.com/office/powerpoint/2010/main" val="251542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66C0-7721-7B47-AF2B-6DB83DF25B60}"/>
              </a:ext>
            </a:extLst>
          </p:cNvPr>
          <p:cNvSpPr>
            <a:spLocks noGrp="1"/>
          </p:cNvSpPr>
          <p:nvPr>
            <p:ph type="title"/>
          </p:nvPr>
        </p:nvSpPr>
        <p:spPr/>
        <p:txBody>
          <a:bodyPr/>
          <a:lstStyle/>
          <a:p>
            <a:pPr algn="ctr"/>
            <a:r>
              <a:rPr lang="en-US" b="1" dirty="0"/>
              <a:t>Questionnaires</a:t>
            </a:r>
          </a:p>
        </p:txBody>
      </p:sp>
      <p:graphicFrame>
        <p:nvGraphicFramePr>
          <p:cNvPr id="6" name="Table 5">
            <a:extLst>
              <a:ext uri="{FF2B5EF4-FFF2-40B4-BE49-F238E27FC236}">
                <a16:creationId xmlns:a16="http://schemas.microsoft.com/office/drawing/2014/main" id="{3B6A6D0A-651F-C949-AAA6-C285A9AFBC6D}"/>
              </a:ext>
            </a:extLst>
          </p:cNvPr>
          <p:cNvGraphicFramePr>
            <a:graphicFrameLocks noGrp="1"/>
          </p:cNvGraphicFramePr>
          <p:nvPr>
            <p:extLst>
              <p:ext uri="{D42A27DB-BD31-4B8C-83A1-F6EECF244321}">
                <p14:modId xmlns:p14="http://schemas.microsoft.com/office/powerpoint/2010/main" val="2770627583"/>
              </p:ext>
            </p:extLst>
          </p:nvPr>
        </p:nvGraphicFramePr>
        <p:xfrm>
          <a:off x="387616"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Barratt impulsiveness scale (bis) – 30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2000" dirty="0"/>
                        <a:t>*I plan tasks carefully</a:t>
                      </a:r>
                    </a:p>
                  </a:txBody>
                  <a:tcPr/>
                </a:tc>
                <a:extLst>
                  <a:ext uri="{0D108BD9-81ED-4DB2-BD59-A6C34878D82A}">
                    <a16:rowId xmlns:a16="http://schemas.microsoft.com/office/drawing/2014/main" val="2988888828"/>
                  </a:ext>
                </a:extLst>
              </a:tr>
              <a:tr h="531016">
                <a:tc>
                  <a:txBody>
                    <a:bodyPr/>
                    <a:lstStyle/>
                    <a:p>
                      <a:r>
                        <a:rPr lang="en-US" sz="2000" dirty="0"/>
                        <a:t>I do things without thinking</a:t>
                      </a:r>
                    </a:p>
                  </a:txBody>
                  <a:tcPr/>
                </a:tc>
                <a:extLst>
                  <a:ext uri="{0D108BD9-81ED-4DB2-BD59-A6C34878D82A}">
                    <a16:rowId xmlns:a16="http://schemas.microsoft.com/office/drawing/2014/main" val="3105879959"/>
                  </a:ext>
                </a:extLst>
              </a:tr>
              <a:tr h="545123">
                <a:tc>
                  <a:txBody>
                    <a:bodyPr/>
                    <a:lstStyle/>
                    <a:p>
                      <a:r>
                        <a:rPr lang="en-US" sz="2000" dirty="0"/>
                        <a:t>*I make-up my mind quickly </a:t>
                      </a:r>
                    </a:p>
                  </a:txBody>
                  <a:tcPr/>
                </a:tc>
                <a:extLst>
                  <a:ext uri="{0D108BD9-81ED-4DB2-BD59-A6C34878D82A}">
                    <a16:rowId xmlns:a16="http://schemas.microsoft.com/office/drawing/2014/main" val="2885461888"/>
                  </a:ext>
                </a:extLst>
              </a:tr>
              <a:tr h="492370">
                <a:tc>
                  <a:txBody>
                    <a:bodyPr/>
                    <a:lstStyle/>
                    <a:p>
                      <a:r>
                        <a:rPr lang="en-US" sz="2000"/>
                        <a:t>*I </a:t>
                      </a:r>
                      <a:r>
                        <a:rPr lang="en-US" sz="2000" dirty="0"/>
                        <a:t>plan trips well ahead of time</a:t>
                      </a:r>
                    </a:p>
                  </a:txBody>
                  <a:tcPr/>
                </a:tc>
                <a:extLst>
                  <a:ext uri="{0D108BD9-81ED-4DB2-BD59-A6C34878D82A}">
                    <a16:rowId xmlns:a16="http://schemas.microsoft.com/office/drawing/2014/main" val="3350324934"/>
                  </a:ext>
                </a:extLst>
              </a:tr>
            </a:tbl>
          </a:graphicData>
        </a:graphic>
      </p:graphicFrame>
      <p:sp>
        <p:nvSpPr>
          <p:cNvPr id="9" name="TextBox 8">
            <a:extLst>
              <a:ext uri="{FF2B5EF4-FFF2-40B4-BE49-F238E27FC236}">
                <a16:creationId xmlns:a16="http://schemas.microsoft.com/office/drawing/2014/main" id="{C801D9F3-C2B5-514E-AA56-CE832B63DD3B}"/>
              </a:ext>
            </a:extLst>
          </p:cNvPr>
          <p:cNvSpPr txBox="1"/>
          <p:nvPr/>
        </p:nvSpPr>
        <p:spPr>
          <a:xfrm>
            <a:off x="387616"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Rare/Never, Occasionally, Often, Almost Always/Always</a:t>
            </a:r>
          </a:p>
        </p:txBody>
      </p:sp>
      <p:graphicFrame>
        <p:nvGraphicFramePr>
          <p:cNvPr id="10" name="Table 9">
            <a:extLst>
              <a:ext uri="{FF2B5EF4-FFF2-40B4-BE49-F238E27FC236}">
                <a16:creationId xmlns:a16="http://schemas.microsoft.com/office/drawing/2014/main" id="{6C9DF814-BF04-9A43-8F3B-52D984E91ABD}"/>
              </a:ext>
            </a:extLst>
          </p:cNvPr>
          <p:cNvGraphicFramePr>
            <a:graphicFrameLocks noGrp="1"/>
          </p:cNvGraphicFramePr>
          <p:nvPr>
            <p:extLst>
              <p:ext uri="{D42A27DB-BD31-4B8C-83A1-F6EECF244321}">
                <p14:modId xmlns:p14="http://schemas.microsoft.com/office/powerpoint/2010/main" val="3059191107"/>
              </p:ext>
            </p:extLst>
          </p:nvPr>
        </p:nvGraphicFramePr>
        <p:xfrm>
          <a:off x="4393615" y="2067990"/>
          <a:ext cx="3655877" cy="3315248"/>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Self Control Scale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13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1800" dirty="0"/>
                        <a:t>I am good at resisting temptation</a:t>
                      </a:r>
                    </a:p>
                  </a:txBody>
                  <a:tcPr/>
                </a:tc>
                <a:extLst>
                  <a:ext uri="{0D108BD9-81ED-4DB2-BD59-A6C34878D82A}">
                    <a16:rowId xmlns:a16="http://schemas.microsoft.com/office/drawing/2014/main" val="2988888828"/>
                  </a:ext>
                </a:extLst>
              </a:tr>
              <a:tr h="531016">
                <a:tc>
                  <a:txBody>
                    <a:bodyPr/>
                    <a:lstStyle/>
                    <a:p>
                      <a:r>
                        <a:rPr lang="en-US" sz="1800" dirty="0"/>
                        <a:t>*I have a hard time breaking bad habits</a:t>
                      </a:r>
                    </a:p>
                  </a:txBody>
                  <a:tcPr/>
                </a:tc>
                <a:extLst>
                  <a:ext uri="{0D108BD9-81ED-4DB2-BD59-A6C34878D82A}">
                    <a16:rowId xmlns:a16="http://schemas.microsoft.com/office/drawing/2014/main" val="3105879959"/>
                  </a:ext>
                </a:extLst>
              </a:tr>
              <a:tr h="545123">
                <a:tc>
                  <a:txBody>
                    <a:bodyPr/>
                    <a:lstStyle/>
                    <a:p>
                      <a:r>
                        <a:rPr lang="en-US" sz="1800" dirty="0"/>
                        <a:t>I refuse things that are bad for me</a:t>
                      </a:r>
                    </a:p>
                  </a:txBody>
                  <a:tcPr/>
                </a:tc>
                <a:extLst>
                  <a:ext uri="{0D108BD9-81ED-4DB2-BD59-A6C34878D82A}">
                    <a16:rowId xmlns:a16="http://schemas.microsoft.com/office/drawing/2014/main" val="2885461888"/>
                  </a:ext>
                </a:extLst>
              </a:tr>
              <a:tr h="492370">
                <a:tc>
                  <a:txBody>
                    <a:bodyPr/>
                    <a:lstStyle/>
                    <a:p>
                      <a:r>
                        <a:rPr lang="en-US" sz="1800" dirty="0"/>
                        <a:t>*I have trouble concentrating</a:t>
                      </a:r>
                    </a:p>
                  </a:txBody>
                  <a:tcPr/>
                </a:tc>
                <a:extLst>
                  <a:ext uri="{0D108BD9-81ED-4DB2-BD59-A6C34878D82A}">
                    <a16:rowId xmlns:a16="http://schemas.microsoft.com/office/drawing/2014/main" val="3350324934"/>
                  </a:ext>
                </a:extLst>
              </a:tr>
            </a:tbl>
          </a:graphicData>
        </a:graphic>
      </p:graphicFrame>
      <p:sp>
        <p:nvSpPr>
          <p:cNvPr id="11" name="TextBox 10">
            <a:extLst>
              <a:ext uri="{FF2B5EF4-FFF2-40B4-BE49-F238E27FC236}">
                <a16:creationId xmlns:a16="http://schemas.microsoft.com/office/drawing/2014/main" id="{EAE27266-2E00-4E48-944F-528CD0471DD8}"/>
              </a:ext>
            </a:extLst>
          </p:cNvPr>
          <p:cNvSpPr txBox="1"/>
          <p:nvPr/>
        </p:nvSpPr>
        <p:spPr>
          <a:xfrm>
            <a:off x="4393615"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p>
          <a:p>
            <a:pPr algn="ctr"/>
            <a:r>
              <a:rPr lang="en-US" sz="2000" i="1" dirty="0"/>
              <a:t>1: Not at all, 2, 3, 4, 5: Very Much</a:t>
            </a:r>
          </a:p>
        </p:txBody>
      </p:sp>
      <p:graphicFrame>
        <p:nvGraphicFramePr>
          <p:cNvPr id="12" name="Table 11">
            <a:extLst>
              <a:ext uri="{FF2B5EF4-FFF2-40B4-BE49-F238E27FC236}">
                <a16:creationId xmlns:a16="http://schemas.microsoft.com/office/drawing/2014/main" id="{63757B9D-81CC-AF48-A598-4425C36E8FBA}"/>
              </a:ext>
            </a:extLst>
          </p:cNvPr>
          <p:cNvGraphicFramePr>
            <a:graphicFrameLocks noGrp="1"/>
          </p:cNvGraphicFramePr>
          <p:nvPr>
            <p:extLst>
              <p:ext uri="{D42A27DB-BD31-4B8C-83A1-F6EECF244321}">
                <p14:modId xmlns:p14="http://schemas.microsoft.com/office/powerpoint/2010/main" val="4054284078"/>
              </p:ext>
            </p:extLst>
          </p:nvPr>
        </p:nvGraphicFramePr>
        <p:xfrm>
          <a:off x="8399614"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Big 5 (short)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15 items</a:t>
                      </a:r>
                    </a:p>
                    <a:p>
                      <a:endParaRPr lang="en-US" sz="2000" dirty="0"/>
                    </a:p>
                  </a:txBody>
                  <a:tcPr anchor="ctr"/>
                </a:tc>
                <a:extLst>
                  <a:ext uri="{0D108BD9-81ED-4DB2-BD59-A6C34878D82A}">
                    <a16:rowId xmlns:a16="http://schemas.microsoft.com/office/drawing/2014/main" val="2332685911"/>
                  </a:ext>
                </a:extLst>
              </a:tr>
              <a:tr h="509915">
                <a:tc>
                  <a:txBody>
                    <a:bodyPr/>
                    <a:lstStyle/>
                    <a:p>
                      <a:r>
                        <a:rPr lang="en-US" sz="2000" dirty="0"/>
                        <a:t>Worries a lot (N)</a:t>
                      </a:r>
                    </a:p>
                  </a:txBody>
                  <a:tcPr/>
                </a:tc>
                <a:extLst>
                  <a:ext uri="{0D108BD9-81ED-4DB2-BD59-A6C34878D82A}">
                    <a16:rowId xmlns:a16="http://schemas.microsoft.com/office/drawing/2014/main" val="2988888828"/>
                  </a:ext>
                </a:extLst>
              </a:tr>
              <a:tr h="531016">
                <a:tc>
                  <a:txBody>
                    <a:bodyPr/>
                    <a:lstStyle/>
                    <a:p>
                      <a:r>
                        <a:rPr lang="en-US" sz="2000" dirty="0"/>
                        <a:t>*Is reserved (E)</a:t>
                      </a:r>
                    </a:p>
                  </a:txBody>
                  <a:tcPr/>
                </a:tc>
                <a:extLst>
                  <a:ext uri="{0D108BD9-81ED-4DB2-BD59-A6C34878D82A}">
                    <a16:rowId xmlns:a16="http://schemas.microsoft.com/office/drawing/2014/main" val="3105879959"/>
                  </a:ext>
                </a:extLst>
              </a:tr>
              <a:tr h="545123">
                <a:tc>
                  <a:txBody>
                    <a:bodyPr/>
                    <a:lstStyle/>
                    <a:p>
                      <a:r>
                        <a:rPr lang="en-US" sz="2000" dirty="0"/>
                        <a:t>Has an active imagination (O)</a:t>
                      </a:r>
                    </a:p>
                  </a:txBody>
                  <a:tcPr/>
                </a:tc>
                <a:extLst>
                  <a:ext uri="{0D108BD9-81ED-4DB2-BD59-A6C34878D82A}">
                    <a16:rowId xmlns:a16="http://schemas.microsoft.com/office/drawing/2014/main" val="2885461888"/>
                  </a:ext>
                </a:extLst>
              </a:tr>
              <a:tr h="492370">
                <a:tc>
                  <a:txBody>
                    <a:bodyPr/>
                    <a:lstStyle/>
                    <a:p>
                      <a:r>
                        <a:rPr lang="en-US" sz="2000" dirty="0"/>
                        <a:t>Has a forgiving nature (A)</a:t>
                      </a:r>
                    </a:p>
                  </a:txBody>
                  <a:tcPr/>
                </a:tc>
                <a:extLst>
                  <a:ext uri="{0D108BD9-81ED-4DB2-BD59-A6C34878D82A}">
                    <a16:rowId xmlns:a16="http://schemas.microsoft.com/office/drawing/2014/main" val="3350324934"/>
                  </a:ext>
                </a:extLst>
              </a:tr>
            </a:tbl>
          </a:graphicData>
        </a:graphic>
      </p:graphicFrame>
      <p:sp>
        <p:nvSpPr>
          <p:cNvPr id="13" name="TextBox 12">
            <a:extLst>
              <a:ext uri="{FF2B5EF4-FFF2-40B4-BE49-F238E27FC236}">
                <a16:creationId xmlns:a16="http://schemas.microsoft.com/office/drawing/2014/main" id="{B9542C84-3210-C544-A7B2-CADCBF9A6103}"/>
              </a:ext>
            </a:extLst>
          </p:cNvPr>
          <p:cNvSpPr txBox="1"/>
          <p:nvPr/>
        </p:nvSpPr>
        <p:spPr>
          <a:xfrm>
            <a:off x="8399614" y="5549228"/>
            <a:ext cx="3655877" cy="1015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Disagree strongly, Disagree a little, Neither, Agree a little, Agree strongly</a:t>
            </a:r>
          </a:p>
        </p:txBody>
      </p:sp>
    </p:spTree>
    <p:extLst>
      <p:ext uri="{BB962C8B-B14F-4D97-AF65-F5344CB8AC3E}">
        <p14:creationId xmlns:p14="http://schemas.microsoft.com/office/powerpoint/2010/main" val="36542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Cognitive </a:t>
            </a:r>
            <a:br>
              <a:rPr lang="en-US" b="1" dirty="0"/>
            </a:br>
            <a:r>
              <a:rPr lang="en-US" b="1" dirty="0"/>
              <a:t>reflection test</a:t>
            </a:r>
          </a:p>
        </p:txBody>
      </p:sp>
      <p:pic>
        <p:nvPicPr>
          <p:cNvPr id="4" name="Picture 3">
            <a:extLst>
              <a:ext uri="{FF2B5EF4-FFF2-40B4-BE49-F238E27FC236}">
                <a16:creationId xmlns:a16="http://schemas.microsoft.com/office/drawing/2014/main" id="{771DF378-00BB-F046-9ACB-65993853CBF3}"/>
              </a:ext>
            </a:extLst>
          </p:cNvPr>
          <p:cNvPicPr>
            <a:picLocks noChangeAspect="1"/>
          </p:cNvPicPr>
          <p:nvPr/>
        </p:nvPicPr>
        <p:blipFill>
          <a:blip r:embed="rId2"/>
          <a:stretch>
            <a:fillRect/>
          </a:stretch>
        </p:blipFill>
        <p:spPr>
          <a:xfrm>
            <a:off x="4034195" y="4266554"/>
            <a:ext cx="4123610" cy="2010260"/>
          </a:xfrm>
          <a:prstGeom prst="rect">
            <a:avLst/>
          </a:prstGeom>
        </p:spPr>
      </p:pic>
    </p:spTree>
    <p:extLst>
      <p:ext uri="{BB962C8B-B14F-4D97-AF65-F5344CB8AC3E}">
        <p14:creationId xmlns:p14="http://schemas.microsoft.com/office/powerpoint/2010/main" val="911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vert="horz" lIns="91440" tIns="45720" rIns="91440" bIns="45720" rtlCol="0" anchor="t">
            <a:normAutofit/>
          </a:bodyPr>
          <a:lstStyle/>
          <a:p>
            <a:r>
              <a:rPr lang="en-AU" sz="2000" dirty="0"/>
              <a:t>What is the CRT (include one example)? </a:t>
            </a:r>
          </a:p>
          <a:p>
            <a:r>
              <a:rPr lang="en-AU" sz="2000" dirty="0"/>
              <a:t>What is System 1 and System 2 processing? </a:t>
            </a:r>
            <a:endParaRPr lang="en-US" sz="1800" dirty="0"/>
          </a:p>
          <a:p>
            <a:r>
              <a:rPr lang="en-US" sz="2000" dirty="0"/>
              <a:t>What is it about the CRT questions that make them tricky? </a:t>
            </a:r>
          </a:p>
          <a:p>
            <a:r>
              <a:rPr lang="en-US" sz="2000" dirty="0"/>
              <a:t>Describe details of the experiment:</a:t>
            </a:r>
          </a:p>
          <a:p>
            <a:pPr lvl="1"/>
            <a:r>
              <a:rPr lang="en-US" sz="1800" dirty="0"/>
              <a:t>How many participants? </a:t>
            </a:r>
          </a:p>
          <a:p>
            <a:pPr lvl="1"/>
            <a:r>
              <a:rPr lang="en-US" sz="1800" dirty="0"/>
              <a:t>Who were the participants? </a:t>
            </a:r>
          </a:p>
          <a:p>
            <a:pPr lvl="1"/>
            <a:r>
              <a:rPr lang="en-US" sz="1800" dirty="0"/>
              <a:t>Were they incentivized in any way? </a:t>
            </a:r>
          </a:p>
          <a:p>
            <a:pPr lvl="1"/>
            <a:r>
              <a:rPr lang="en-US" sz="1800" dirty="0"/>
              <a:t>How long was the study? </a:t>
            </a:r>
          </a:p>
          <a:p>
            <a:pPr lvl="1"/>
            <a:r>
              <a:rPr lang="en-US" sz="1800" dirty="0"/>
              <a:t>What other questionnaires were included in the study? </a:t>
            </a:r>
          </a:p>
          <a:p>
            <a:pPr lvl="1">
              <a:buClr>
                <a:srgbClr val="FFFFFF"/>
              </a:buClr>
            </a:pPr>
            <a:r>
              <a:rPr lang="en-US" sz="1800" dirty="0"/>
              <a:t>What was the percentage of  MIT (Massachusetts Institute of  Technology) students, who had the highest CRT score? (hint: see, Table 1)</a:t>
            </a:r>
          </a:p>
        </p:txBody>
      </p:sp>
    </p:spTree>
    <p:extLst>
      <p:ext uri="{BB962C8B-B14F-4D97-AF65-F5344CB8AC3E}">
        <p14:creationId xmlns:p14="http://schemas.microsoft.com/office/powerpoint/2010/main" val="302657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a:bodyPr>
          <a:lstStyle/>
          <a:p>
            <a:r>
              <a:rPr lang="en-US" sz="2000" dirty="0"/>
              <a:t>What were the other IQ measures? </a:t>
            </a:r>
          </a:p>
          <a:p>
            <a:r>
              <a:rPr lang="en-US" sz="2000" dirty="0"/>
              <a:t>Are the IQ measures correlated? If so, how? </a:t>
            </a:r>
          </a:p>
          <a:p>
            <a:r>
              <a:rPr lang="en-US" sz="2000" dirty="0"/>
              <a:t>In the IQ section of the paper, how does the author define what the CRT measures? </a:t>
            </a:r>
          </a:p>
          <a:p>
            <a:r>
              <a:rPr lang="en-US" sz="2000" dirty="0"/>
              <a:t>What makes the CRT so attractive as an IQ test</a:t>
            </a:r>
          </a:p>
          <a:p>
            <a:r>
              <a:rPr lang="en-US" sz="2000" dirty="0"/>
              <a:t>Are there any sex differences? </a:t>
            </a:r>
            <a:endParaRPr lang="en-US" sz="1800" dirty="0"/>
          </a:p>
        </p:txBody>
      </p:sp>
    </p:spTree>
    <p:extLst>
      <p:ext uri="{BB962C8B-B14F-4D97-AF65-F5344CB8AC3E}">
        <p14:creationId xmlns:p14="http://schemas.microsoft.com/office/powerpoint/2010/main" val="33711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sp>
        <p:nvSpPr>
          <p:cNvPr id="4" name="TextBox 3"/>
          <p:cNvSpPr txBox="1"/>
          <p:nvPr/>
        </p:nvSpPr>
        <p:spPr>
          <a:xfrm>
            <a:off x="1336687" y="2657367"/>
            <a:ext cx="8580398" cy="2862322"/>
          </a:xfrm>
          <a:prstGeom prst="rect">
            <a:avLst/>
          </a:prstGeom>
          <a:solidFill>
            <a:schemeClr val="bg2">
              <a:lumMod val="40000"/>
              <a:lumOff val="60000"/>
            </a:schemeClr>
          </a:solidFill>
        </p:spPr>
        <p:txBody>
          <a:bodyPr wrap="square" rtlCol="0">
            <a:spAutoFit/>
          </a:bodyPr>
          <a:lstStyle/>
          <a:p>
            <a:pPr marL="342900" indent="-342900" fontAlgn="base">
              <a:buAutoNum type="arabicParenBoth"/>
            </a:pPr>
            <a:r>
              <a:rPr lang="en-AU" i="1" dirty="0"/>
              <a:t>A bat and a ball cost $1.10 in total. The bat costs $1.00 more than the ball. How much does the ball cost? _____ cents</a:t>
            </a:r>
          </a:p>
          <a:p>
            <a:pPr marL="342900" indent="-342900" fontAlgn="base">
              <a:buAutoNum type="arabicParenBoth"/>
            </a:pPr>
            <a:endParaRPr lang="en-AU" i="1" dirty="0"/>
          </a:p>
          <a:p>
            <a:pPr fontAlgn="base"/>
            <a:r>
              <a:rPr lang="en-AU" i="1" dirty="0"/>
              <a:t>(2) If it takes 5 machines 5 minutes to make 5 widgets, how long would it take 100 machines to make 100 widgets? _____ minutes</a:t>
            </a:r>
          </a:p>
          <a:p>
            <a:pPr fontAlgn="base"/>
            <a:endParaRPr lang="en-AU" i="1" dirty="0"/>
          </a:p>
          <a:p>
            <a:pPr fontAlgn="base"/>
            <a:r>
              <a:rPr lang="en-AU" i="1" dirty="0"/>
              <a:t>(3) In a lake, there is a patch of lily pads. Every day, the patch doubles in size. If it takes 48 days for the patch to cover the entire lake, how long would it take for the patch to cover half of the lake? _____ days</a:t>
            </a:r>
          </a:p>
          <a:p>
            <a:endParaRPr lang="en-AU" dirty="0"/>
          </a:p>
        </p:txBody>
      </p:sp>
      <p:sp>
        <p:nvSpPr>
          <p:cNvPr id="5" name="TextBox 4"/>
          <p:cNvSpPr txBox="1"/>
          <p:nvPr/>
        </p:nvSpPr>
        <p:spPr>
          <a:xfrm>
            <a:off x="1336687" y="5629061"/>
            <a:ext cx="8580398" cy="923330"/>
          </a:xfrm>
          <a:prstGeom prst="rect">
            <a:avLst/>
          </a:prstGeom>
          <a:solidFill>
            <a:schemeClr val="bg2">
              <a:lumMod val="40000"/>
              <a:lumOff val="60000"/>
            </a:schemeClr>
          </a:solidFill>
        </p:spPr>
        <p:txBody>
          <a:bodyPr wrap="square" rtlCol="0">
            <a:spAutoFit/>
          </a:bodyPr>
          <a:lstStyle/>
          <a:p>
            <a:r>
              <a:rPr lang="en-US" dirty="0"/>
              <a:t>5 cents (not 10)</a:t>
            </a:r>
          </a:p>
          <a:p>
            <a:r>
              <a:rPr lang="en-US" dirty="0"/>
              <a:t>5 minutes (not 100)</a:t>
            </a:r>
          </a:p>
          <a:p>
            <a:r>
              <a:rPr lang="en-US" dirty="0"/>
              <a:t>47 days (not 24)</a:t>
            </a:r>
            <a:endParaRPr lang="en-AU" dirty="0"/>
          </a:p>
        </p:txBody>
      </p:sp>
      <p:sp>
        <p:nvSpPr>
          <p:cNvPr id="6" name="TextBox 5"/>
          <p:cNvSpPr txBox="1"/>
          <p:nvPr/>
        </p:nvSpPr>
        <p:spPr>
          <a:xfrm>
            <a:off x="8187070" y="6188903"/>
            <a:ext cx="2259837" cy="369332"/>
          </a:xfrm>
          <a:prstGeom prst="rect">
            <a:avLst/>
          </a:prstGeom>
          <a:noFill/>
        </p:spPr>
        <p:txBody>
          <a:bodyPr wrap="square" rtlCol="0">
            <a:spAutoFit/>
          </a:bodyPr>
          <a:lstStyle/>
          <a:p>
            <a:r>
              <a:rPr lang="en-US" dirty="0"/>
              <a:t>(Frederick, 2005)</a:t>
            </a:r>
            <a:endParaRPr lang="en-AU" dirty="0"/>
          </a:p>
        </p:txBody>
      </p:sp>
      <p:pic>
        <p:nvPicPr>
          <p:cNvPr id="1026" name="Picture 2" descr="Image result for thinking fast and s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632" y="3012375"/>
            <a:ext cx="1618734" cy="242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7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pic>
        <p:nvPicPr>
          <p:cNvPr id="8" name="Picture 7">
            <a:extLst>
              <a:ext uri="{FF2B5EF4-FFF2-40B4-BE49-F238E27FC236}">
                <a16:creationId xmlns:a16="http://schemas.microsoft.com/office/drawing/2014/main" id="{1EE4E834-489A-9148-992F-44E146D38634}"/>
              </a:ext>
            </a:extLst>
          </p:cNvPr>
          <p:cNvPicPr>
            <a:picLocks noChangeAspect="1"/>
          </p:cNvPicPr>
          <p:nvPr/>
        </p:nvPicPr>
        <p:blipFill>
          <a:blip r:embed="rId2"/>
          <a:stretch>
            <a:fillRect/>
          </a:stretch>
        </p:blipFill>
        <p:spPr>
          <a:xfrm>
            <a:off x="112559" y="2759526"/>
            <a:ext cx="3657600" cy="3073400"/>
          </a:xfrm>
          <a:prstGeom prst="rect">
            <a:avLst/>
          </a:prstGeom>
        </p:spPr>
      </p:pic>
      <p:pic>
        <p:nvPicPr>
          <p:cNvPr id="10" name="Picture 9">
            <a:extLst>
              <a:ext uri="{FF2B5EF4-FFF2-40B4-BE49-F238E27FC236}">
                <a16:creationId xmlns:a16="http://schemas.microsoft.com/office/drawing/2014/main" id="{5F86D5F8-FCBB-1044-B8A3-A3E0194B7DF3}"/>
              </a:ext>
            </a:extLst>
          </p:cNvPr>
          <p:cNvPicPr>
            <a:picLocks noChangeAspect="1"/>
          </p:cNvPicPr>
          <p:nvPr/>
        </p:nvPicPr>
        <p:blipFill>
          <a:blip r:embed="rId3"/>
          <a:stretch>
            <a:fillRect/>
          </a:stretch>
        </p:blipFill>
        <p:spPr>
          <a:xfrm>
            <a:off x="4279392" y="2759526"/>
            <a:ext cx="3657600" cy="3111500"/>
          </a:xfrm>
          <a:prstGeom prst="rect">
            <a:avLst/>
          </a:prstGeom>
        </p:spPr>
      </p:pic>
      <p:pic>
        <p:nvPicPr>
          <p:cNvPr id="12" name="Picture 11">
            <a:extLst>
              <a:ext uri="{FF2B5EF4-FFF2-40B4-BE49-F238E27FC236}">
                <a16:creationId xmlns:a16="http://schemas.microsoft.com/office/drawing/2014/main" id="{FC0B40D5-5807-9548-865C-BC77DABB9171}"/>
              </a:ext>
            </a:extLst>
          </p:cNvPr>
          <p:cNvPicPr>
            <a:picLocks noChangeAspect="1"/>
          </p:cNvPicPr>
          <p:nvPr/>
        </p:nvPicPr>
        <p:blipFill>
          <a:blip r:embed="rId4"/>
          <a:stretch>
            <a:fillRect/>
          </a:stretch>
        </p:blipFill>
        <p:spPr>
          <a:xfrm>
            <a:off x="8267800" y="2823932"/>
            <a:ext cx="3543925" cy="3008993"/>
          </a:xfrm>
          <a:prstGeom prst="rect">
            <a:avLst/>
          </a:prstGeom>
        </p:spPr>
      </p:pic>
      <p:pic>
        <p:nvPicPr>
          <p:cNvPr id="14" name="Picture 13">
            <a:extLst>
              <a:ext uri="{FF2B5EF4-FFF2-40B4-BE49-F238E27FC236}">
                <a16:creationId xmlns:a16="http://schemas.microsoft.com/office/drawing/2014/main" id="{269D6891-3A98-3B4D-8125-9CB30F14D3A5}"/>
              </a:ext>
            </a:extLst>
          </p:cNvPr>
          <p:cNvPicPr>
            <a:picLocks noChangeAspect="1"/>
          </p:cNvPicPr>
          <p:nvPr/>
        </p:nvPicPr>
        <p:blipFill>
          <a:blip r:embed="rId5"/>
          <a:stretch>
            <a:fillRect/>
          </a:stretch>
        </p:blipFill>
        <p:spPr>
          <a:xfrm>
            <a:off x="4002007" y="6180137"/>
            <a:ext cx="4178300" cy="571500"/>
          </a:xfrm>
          <a:prstGeom prst="rect">
            <a:avLst/>
          </a:prstGeom>
        </p:spPr>
      </p:pic>
      <p:sp>
        <p:nvSpPr>
          <p:cNvPr id="16" name="TextBox 15">
            <a:extLst>
              <a:ext uri="{FF2B5EF4-FFF2-40B4-BE49-F238E27FC236}">
                <a16:creationId xmlns:a16="http://schemas.microsoft.com/office/drawing/2014/main" id="{088A6944-9BEB-0244-89C2-A5FAC9AAF617}"/>
              </a:ext>
            </a:extLst>
          </p:cNvPr>
          <p:cNvSpPr txBox="1"/>
          <p:nvPr/>
        </p:nvSpPr>
        <p:spPr>
          <a:xfrm>
            <a:off x="8451644" y="6382305"/>
            <a:ext cx="3543924" cy="369332"/>
          </a:xfrm>
          <a:prstGeom prst="rect">
            <a:avLst/>
          </a:prstGeom>
          <a:noFill/>
        </p:spPr>
        <p:txBody>
          <a:bodyPr wrap="square" rtlCol="0">
            <a:spAutoFit/>
          </a:bodyPr>
          <a:lstStyle/>
          <a:p>
            <a:r>
              <a:rPr lang="en-US" dirty="0"/>
              <a:t>(</a:t>
            </a:r>
            <a:r>
              <a:rPr lang="en-US" dirty="0" err="1"/>
              <a:t>Campitelli</a:t>
            </a:r>
            <a:r>
              <a:rPr lang="en-US" dirty="0"/>
              <a:t>,&amp; </a:t>
            </a:r>
            <a:r>
              <a:rPr lang="en-US" dirty="0" err="1"/>
              <a:t>Gerrans</a:t>
            </a:r>
            <a:r>
              <a:rPr lang="en-US" dirty="0"/>
              <a:t>, 2014)</a:t>
            </a:r>
            <a:endParaRPr lang="en-AU" dirty="0"/>
          </a:p>
        </p:txBody>
      </p:sp>
    </p:spTree>
    <p:extLst>
      <p:ext uri="{BB962C8B-B14F-4D97-AF65-F5344CB8AC3E}">
        <p14:creationId xmlns:p14="http://schemas.microsoft.com/office/powerpoint/2010/main" val="183805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 </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p>
          <a:p>
            <a:pPr marL="0" indent="0">
              <a:buNone/>
            </a:pPr>
            <a:r>
              <a:rPr lang="en-AU" sz="2000" dirty="0"/>
              <a:t>.44 correlation between CRT performance and SAT scores (Frederick, 2005)</a:t>
            </a:r>
          </a:p>
          <a:p>
            <a:pPr marL="0" indent="0">
              <a:buNone/>
            </a:pPr>
            <a:r>
              <a:rPr lang="en-AU" sz="2000" dirty="0"/>
              <a:t>.40 correlation between CRT and cognitive ability (WASI Comp + WM)</a:t>
            </a:r>
          </a:p>
          <a:p>
            <a:pPr marL="0" indent="0">
              <a:buNone/>
            </a:pPr>
            <a:r>
              <a:rPr lang="en-AU" sz="2000" dirty="0"/>
              <a:t>Very popular because the questions lead the decision-maker to an incorrect, yet intuitive response that must be inhibited in order to arrive at the correct response</a:t>
            </a:r>
          </a:p>
          <a:p>
            <a:pPr marL="0" indent="0">
              <a:buNone/>
            </a:pPr>
            <a:r>
              <a:rPr lang="en-AU" sz="2000" dirty="0"/>
              <a:t>Guess how many times Frederick (2005) has been cited?</a:t>
            </a:r>
          </a:p>
          <a:p>
            <a:pPr marL="0" indent="0">
              <a:buNone/>
            </a:pPr>
            <a:r>
              <a:rPr lang="en-AU" sz="2000" dirty="0"/>
              <a:t>Google scholar: Cognitive reflection and decision-making</a:t>
            </a:r>
            <a:r>
              <a:rPr lang="en-AU" sz="2000"/>
              <a:t>… 4453!!!</a:t>
            </a:r>
            <a:endParaRPr lang="en-AU" sz="1800" dirty="0"/>
          </a:p>
        </p:txBody>
      </p:sp>
    </p:spTree>
    <p:extLst>
      <p:ext uri="{BB962C8B-B14F-4D97-AF65-F5344CB8AC3E}">
        <p14:creationId xmlns:p14="http://schemas.microsoft.com/office/powerpoint/2010/main" val="14585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Flanker task</a:t>
            </a:r>
          </a:p>
        </p:txBody>
      </p:sp>
      <p:pic>
        <p:nvPicPr>
          <p:cNvPr id="3" name="Picture 2">
            <a:extLst>
              <a:ext uri="{FF2B5EF4-FFF2-40B4-BE49-F238E27FC236}">
                <a16:creationId xmlns:a16="http://schemas.microsoft.com/office/drawing/2014/main" id="{FF6D4BD1-5C5F-CF41-8BAF-BFE1D6E61BA3}"/>
              </a:ext>
            </a:extLst>
          </p:cNvPr>
          <p:cNvPicPr>
            <a:picLocks noChangeAspect="1"/>
          </p:cNvPicPr>
          <p:nvPr/>
        </p:nvPicPr>
        <p:blipFill>
          <a:blip r:embed="rId2"/>
          <a:stretch>
            <a:fillRect/>
          </a:stretch>
        </p:blipFill>
        <p:spPr>
          <a:xfrm>
            <a:off x="4314047" y="4426075"/>
            <a:ext cx="3563906" cy="1942329"/>
          </a:xfrm>
          <a:prstGeom prst="rect">
            <a:avLst/>
          </a:prstGeom>
        </p:spPr>
      </p:pic>
    </p:spTree>
    <p:extLst>
      <p:ext uri="{BB962C8B-B14F-4D97-AF65-F5344CB8AC3E}">
        <p14:creationId xmlns:p14="http://schemas.microsoft.com/office/powerpoint/2010/main" val="404416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9A41F42BA93C458431FB941CF33AB8" ma:contentTypeVersion="4" ma:contentTypeDescription="Create a new document." ma:contentTypeScope="" ma:versionID="75e8cb33c5d6c41e69b329a5ebbb6886">
  <xsd:schema xmlns:xsd="http://www.w3.org/2001/XMLSchema" xmlns:xs="http://www.w3.org/2001/XMLSchema" xmlns:p="http://schemas.microsoft.com/office/2006/metadata/properties" xmlns:ns2="dcb23ba7-fb5b-436a-9f87-24ce36dafd77" targetNamespace="http://schemas.microsoft.com/office/2006/metadata/properties" ma:root="true" ma:fieldsID="6e96d2226b8ee02900f7248f69b0e1b8" ns2:_="">
    <xsd:import namespace="dcb23ba7-fb5b-436a-9f87-24ce36dafd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23ba7-fb5b-436a-9f87-24ce36dafd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865FDF-B0F4-445C-B426-BF65810B6ED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0644180-2E71-4450-AB6F-C2755E108700}">
  <ds:schemaRefs>
    <ds:schemaRef ds:uri="http://schemas.microsoft.com/sharepoint/v3/contenttype/forms"/>
  </ds:schemaRefs>
</ds:datastoreItem>
</file>

<file path=customXml/itemProps3.xml><?xml version="1.0" encoding="utf-8"?>
<ds:datastoreItem xmlns:ds="http://schemas.openxmlformats.org/officeDocument/2006/customXml" ds:itemID="{C198EC14-D96E-4097-BC0F-3B5A7003B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23ba7-fb5b-436a-9f87-24ce36dafd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1085</Words>
  <Application>Microsoft Office PowerPoint</Application>
  <PresentationFormat>Widescreen</PresentationFormat>
  <Paragraphs>135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Banded</vt:lpstr>
      <vt:lpstr>Cognitive tasks  &amp; Questionnaires </vt:lpstr>
      <vt:lpstr>Goals</vt:lpstr>
      <vt:lpstr>Cognitive  reflection test</vt:lpstr>
      <vt:lpstr>Cognitive Reflection test </vt:lpstr>
      <vt:lpstr>Cognitive Reflection test </vt:lpstr>
      <vt:lpstr>Cognitive Reflection test Discussion</vt:lpstr>
      <vt:lpstr>Cognitive Reflection test Discussion</vt:lpstr>
      <vt:lpstr>Cognitive Reflection test Discussion </vt:lpstr>
      <vt:lpstr>Flanker task</vt:lpstr>
      <vt:lpstr>Flanker task</vt:lpstr>
      <vt:lpstr>Flanker task</vt:lpstr>
      <vt:lpstr>Flanker task Discussion</vt:lpstr>
      <vt:lpstr>Flanker task Discussion</vt:lpstr>
      <vt:lpstr>PowerPoint Presentation</vt:lpstr>
      <vt:lpstr>PowerPoint Presentation</vt:lpstr>
      <vt:lpstr>Flanker task Discussion</vt:lpstr>
      <vt:lpstr>Random dot  motion paradigm</vt:lpstr>
      <vt:lpstr>Random dot motion paradigm</vt:lpstr>
      <vt:lpstr>Random dot motion paradigm</vt:lpstr>
      <vt:lpstr>Random dot motion  paradigm Discussion</vt:lpstr>
      <vt:lpstr>Questionnaires</vt:lpstr>
      <vt:lpstr>Questionnaires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tasks  &amp; Questionnaires </dc:title>
  <dc:creator>Jennifer Sloane</dc:creator>
  <cp:lastModifiedBy>Jennifer Sloane</cp:lastModifiedBy>
  <cp:revision>22</cp:revision>
  <dcterms:created xsi:type="dcterms:W3CDTF">2020-12-21T03:42:06Z</dcterms:created>
  <dcterms:modified xsi:type="dcterms:W3CDTF">2021-01-11T10:26:03Z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0x010100AA9A41F42BA93C458431FB941CF33AB8</vt:lpwstr>
  </property>
</Properties>
</file>