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F0B2A-1E61-9349-BC6B-4581C2DA6F9C}" v="9" dt="2020-01-07T22:47:15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C7D5-8B5C-D745-BE49-6C67F7B0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C3C8-8004-174D-A065-B1D64C30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FC28-CC6E-8A4D-9AD6-379AA713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E77A-B27C-AF43-9661-501888D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56D8-C0B9-8241-B42B-77B2DF1E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9ACED-C1FD-124E-9D71-EA290F2F5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CCC2-BC51-D24C-9B8C-60A9F8EF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935-01DC-714A-B1CB-5F849BCA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DE1D-0A35-7242-8390-7D1AD46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982B-293D-BA4D-9E5B-44D0CA3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BCB-F393-C141-83CC-7E1A0D01A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78DB9-3225-3D40-BE38-7ADFD166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32A5-7151-8849-A755-2F03B4BE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C127-64AD-8B41-A4E9-7153AF617D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9926-DAF1-F24D-839F-DC94781D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95A3-5931-994D-9E0A-3B22F2A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012-AAE7-7840-B59A-CC69B53435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9341-5D39-BD4C-B0DF-BC9C825AEF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3250" y="5481637"/>
            <a:ext cx="3365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5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A252-6C95-794B-987A-32F95CCA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8E0E-9C34-DE48-AE55-EA93F266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3E07-E0DB-B64B-AB36-0B500381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D09D-B7A5-B041-991C-181FE457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AE07D-E81F-D744-9C62-362A557B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6912-49B6-8E43-8065-5E1F46CE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FB99-4C58-C34B-9DB8-4CB768D67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9BFEF-CD2E-AF44-A8EF-F2AB8607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C202-C729-A944-8E6F-B64F2B37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20FC-049F-6E48-9551-9B5BF691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CCDFE-E39B-EA4F-A7C8-D8BC8F51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02C-8A9E-F54E-BFF1-6590C3D1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90AB-DA63-3045-AE39-75518620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3286-6622-4745-845F-46DC9B0F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8043A-BBFE-3042-9431-299DD85BB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63AE6-92DF-E04E-A522-5B7A3113A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5D45-99B4-DB46-A0AF-C541C02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1113D-FD91-3846-9ED0-04F328E1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856AE-60C2-F74A-86B8-C798F5AF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2257-A44A-9C4F-BCB1-3A41499F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077A7-DEA6-F849-BF1C-AC07977E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8576E-0884-6848-BB13-A5286626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59405-8FB2-424A-81FD-DC1699E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9C996-6F02-4144-BC05-7EA5B3BD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C29BB-1ABC-7F48-83B1-35EF6A41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7692D-D2C2-F54F-B27B-1CAB20FD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F76A-730E-E441-89EB-3296133E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D5AE-4350-174A-8DCB-5E0F3DA2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CA8D4-3F2F-8C46-89D2-012D3095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090F1-4B61-9940-9B9B-2A5A2C7F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0DA3-CDA1-C646-A266-FB9B15EA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DC44F-926A-934E-9074-DFA97A7F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3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A608-F4F8-DF47-BCCC-F3FDBA40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2543E-A573-FD4A-8CCC-5042D4F6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6C5E-527B-0F43-ABB0-5E38F224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7A97E-80A6-DB49-B180-81E481CB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0D90-6663-FB49-9470-8CDE0E1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6FC3-B542-7244-90AB-B83CFDA6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151C-6B35-8843-8261-3491A84F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F3793-AF60-A843-A729-75A0C40D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7331-2061-6C4B-859B-942F3C27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29FF-D4BC-8546-9EBA-9FB6016BF90A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BBCD-AC6D-124C-87C4-53E6283A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6721-6054-DB47-A5E8-B0E047F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7AE-31BA-9D4C-A669-A07719FD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3D489-0CF9-F243-8170-B9B5408F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002F-4620-8642-AE24-7ED6A217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C926-32B8-9447-B690-38F21384A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5C29FF-D4BC-8546-9EBA-9FB6016BF90A}" type="datetimeFigureOut">
              <a:rPr lang="en-US" smtClean="0"/>
              <a:pPr/>
              <a:t>1/8/20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68A7-8D51-EC47-AD5E-787B269D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FB22-8686-804E-939F-CA8B341C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6B87AE-31BA-9D4C-A669-A07719FD2D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F60CD-EE0B-C646-A5D4-596AB30D845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988300" y="365125"/>
            <a:ext cx="3365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1BDE8-878B-E040-865A-4E6489FF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43760-2D2F-1643-8E9C-8B85B381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6ABA-2BDC-684C-8D3C-09A008CCE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C127-64AD-8B41-A4E9-7153AF617D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AE40-A2E6-7342-83FB-C6C3130CB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3908-14E2-0049-9979-2BE0E5F5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8012-AAE7-7840-B59A-CC69B534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13E6-00E4-F548-B70E-13A72827E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0119A-B9A1-C245-8A3A-816D0E345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name</a:t>
            </a:r>
          </a:p>
          <a:p>
            <a:r>
              <a:rPr lang="en-US" dirty="0"/>
              <a:t>Project group</a:t>
            </a:r>
          </a:p>
        </p:txBody>
      </p:sp>
    </p:spTree>
    <p:extLst>
      <p:ext uri="{BB962C8B-B14F-4D97-AF65-F5344CB8AC3E}">
        <p14:creationId xmlns:p14="http://schemas.microsoft.com/office/powerpoint/2010/main" val="229805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8F13-EAC3-4046-9E2B-11B5D309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C182-4A72-AF4D-9133-BE787641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field am I researching?</a:t>
            </a:r>
          </a:p>
          <a:p>
            <a:r>
              <a:rPr lang="en-US" dirty="0"/>
              <a:t>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my hypothesis?​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1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EC36-5CFC-854E-8E47-C402B14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610D-84A8-A541-90C2-A98FB3C5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data have I collected?​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82150-8859-E845-A44F-D17B30A2D4FC}"/>
              </a:ext>
            </a:extLst>
          </p:cNvPr>
          <p:cNvSpPr txBox="1"/>
          <p:nvPr/>
        </p:nvSpPr>
        <p:spPr>
          <a:xfrm>
            <a:off x="3321269" y="4298732"/>
            <a:ext cx="560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graph(s) if you have any </a:t>
            </a:r>
          </a:p>
        </p:txBody>
      </p:sp>
    </p:spTree>
    <p:extLst>
      <p:ext uri="{BB962C8B-B14F-4D97-AF65-F5344CB8AC3E}">
        <p14:creationId xmlns:p14="http://schemas.microsoft.com/office/powerpoint/2010/main" val="20799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B885-28D8-6B47-9561-D37C959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77C4-053C-B540-A6F1-3F15166F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methods have I used?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initial indications?​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14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F9A6-6F9E-CE41-9C9C-F7E3D0B7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01B5-6DB6-8440-B885-B4B8F9CB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6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my planned timeline from here?​​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6E83C1-6FD1-8441-B37F-FE96075B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16300"/>
              </p:ext>
            </p:extLst>
          </p:nvPr>
        </p:nvGraphicFramePr>
        <p:xfrm>
          <a:off x="838200" y="2489254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145">
                  <a:extLst>
                    <a:ext uri="{9D8B030D-6E8A-4147-A177-3AD203B41FA5}">
                      <a16:colId xmlns:a16="http://schemas.microsoft.com/office/drawing/2014/main" val="3208673219"/>
                    </a:ext>
                  </a:extLst>
                </a:gridCol>
                <a:gridCol w="2367455">
                  <a:extLst>
                    <a:ext uri="{9D8B030D-6E8A-4147-A177-3AD203B41FA5}">
                      <a16:colId xmlns:a16="http://schemas.microsoft.com/office/drawing/2014/main" val="128986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4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1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1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8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1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2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41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11C2-A065-A64A-BB9C-FAC5133C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383C-9C94-6B43-9E00-77886556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would like to acknowledge the following people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8095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43924A333A04A9ED1E49424F4B082" ma:contentTypeVersion="5" ma:contentTypeDescription="Create a new document." ma:contentTypeScope="" ma:versionID="f4de6e4e71d7395795b1aa862daf710e">
  <xsd:schema xmlns:xsd="http://www.w3.org/2001/XMLSchema" xmlns:xs="http://www.w3.org/2001/XMLSchema" xmlns:p="http://schemas.microsoft.com/office/2006/metadata/properties" xmlns:ns2="991bb2a9-b15f-46a8-b1c6-f11fe965836b" targetNamespace="http://schemas.microsoft.com/office/2006/metadata/properties" ma:root="true" ma:fieldsID="ab6e2f7f07341aa7f960b8b8eacddda3" ns2:_="">
    <xsd:import namespace="991bb2a9-b15f-46a8-b1c6-f11fe9658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bb2a9-b15f-46a8-b1c6-f11fe9658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F1C6D1-BC29-4DE5-A208-E44BF02152D7}"/>
</file>

<file path=customXml/itemProps2.xml><?xml version="1.0" encoding="utf-8"?>
<ds:datastoreItem xmlns:ds="http://schemas.openxmlformats.org/officeDocument/2006/customXml" ds:itemID="{25AEDD71-58BB-48AA-860C-931FA2BF3FA9}"/>
</file>

<file path=customXml/itemProps3.xml><?xml version="1.0" encoding="utf-8"?>
<ds:datastoreItem xmlns:ds="http://schemas.openxmlformats.org/officeDocument/2006/customXml" ds:itemID="{41D6DCB8-60E6-4397-A2D6-19400B69BB6B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Custom Design</vt:lpstr>
      <vt:lpstr>Office Theme</vt:lpstr>
      <vt:lpstr>Project name</vt:lpstr>
      <vt:lpstr>Introduction</vt:lpstr>
      <vt:lpstr>Data</vt:lpstr>
      <vt:lpstr>Preliminary analysis</vt:lpstr>
      <vt:lpstr>Next steps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Michael De La Pena</dc:creator>
  <cp:lastModifiedBy>Michael De La Pena</cp:lastModifiedBy>
  <cp:revision>3</cp:revision>
  <dcterms:created xsi:type="dcterms:W3CDTF">2020-01-07T21:59:27Z</dcterms:created>
  <dcterms:modified xsi:type="dcterms:W3CDTF">2020-01-07T22:48:03Z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0x010100E3C43924A333A04A9ED1E49424F4B082</vt:lpwstr>
  </property>
</Properties>
</file>