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72" r:id="rId3"/>
    <p:sldId id="271" r:id="rId4"/>
    <p:sldId id="262" r:id="rId5"/>
    <p:sldId id="261" r:id="rId6"/>
    <p:sldId id="264" r:id="rId7"/>
    <p:sldId id="260" r:id="rId8"/>
    <p:sldId id="263" r:id="rId9"/>
    <p:sldId id="267" r:id="rId10"/>
    <p:sldId id="257" r:id="rId11"/>
    <p:sldId id="26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EE53B-67E5-4143-B6C7-4C4B078860A2}" v="10" dt="2021-01-11T04:34:55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Sloane" userId="399886174982ac4e" providerId="LiveId" clId="{016F4233-1D0E-8041-9E34-87E9B0890079}"/>
    <pc:docChg chg="undo custSel addSld modSld sldOrd">
      <pc:chgData name="Jennifer Sloane" userId="399886174982ac4e" providerId="LiveId" clId="{016F4233-1D0E-8041-9E34-87E9B0890079}" dt="2019-11-21T04:44:07.740" v="1172"/>
      <pc:docMkLst>
        <pc:docMk/>
      </pc:docMkLst>
      <pc:sldChg chg="modSp">
        <pc:chgData name="Jennifer Sloane" userId="399886174982ac4e" providerId="LiveId" clId="{016F4233-1D0E-8041-9E34-87E9B0890079}" dt="2019-11-21T04:42:01.837" v="1145" actId="27636"/>
        <pc:sldMkLst>
          <pc:docMk/>
          <pc:sldMk cId="122492424" sldId="257"/>
        </pc:sldMkLst>
        <pc:spChg chg="mod">
          <ac:chgData name="Jennifer Sloane" userId="399886174982ac4e" providerId="LiveId" clId="{016F4233-1D0E-8041-9E34-87E9B0890079}" dt="2019-11-21T04:42:01.837" v="1145" actId="27636"/>
          <ac:spMkLst>
            <pc:docMk/>
            <pc:sldMk cId="122492424" sldId="257"/>
            <ac:spMk id="3" creationId="{00000000-0000-0000-0000-000000000000}"/>
          </ac:spMkLst>
        </pc:spChg>
      </pc:sldChg>
      <pc:sldChg chg="modSp">
        <pc:chgData name="Jennifer Sloane" userId="399886174982ac4e" providerId="LiveId" clId="{016F4233-1D0E-8041-9E34-87E9B0890079}" dt="2019-11-21T04:42:08.704" v="1146" actId="403"/>
        <pc:sldMkLst>
          <pc:docMk/>
          <pc:sldMk cId="4160343119" sldId="259"/>
        </pc:sldMkLst>
        <pc:spChg chg="mod">
          <ac:chgData name="Jennifer Sloane" userId="399886174982ac4e" providerId="LiveId" clId="{016F4233-1D0E-8041-9E34-87E9B0890079}" dt="2019-11-21T04:42:08.704" v="1146" actId="403"/>
          <ac:spMkLst>
            <pc:docMk/>
            <pc:sldMk cId="4160343119" sldId="259"/>
            <ac:spMk id="3" creationId="{00000000-0000-0000-0000-000000000000}"/>
          </ac:spMkLst>
        </pc:spChg>
      </pc:sldChg>
      <pc:sldChg chg="modSp modAnim">
        <pc:chgData name="Jennifer Sloane" userId="399886174982ac4e" providerId="LiveId" clId="{016F4233-1D0E-8041-9E34-87E9B0890079}" dt="2019-11-21T04:43:44.454" v="1165"/>
        <pc:sldMkLst>
          <pc:docMk/>
          <pc:sldMk cId="2586502182" sldId="260"/>
        </pc:sldMkLst>
        <pc:spChg chg="mod">
          <ac:chgData name="Jennifer Sloane" userId="399886174982ac4e" providerId="LiveId" clId="{016F4233-1D0E-8041-9E34-87E9B0890079}" dt="2019-11-21T04:42:27.847" v="1149" actId="403"/>
          <ac:spMkLst>
            <pc:docMk/>
            <pc:sldMk cId="2586502182" sldId="260"/>
            <ac:spMk id="3" creationId="{00000000-0000-0000-0000-000000000000}"/>
          </ac:spMkLst>
        </pc:spChg>
        <pc:picChg chg="mod">
          <ac:chgData name="Jennifer Sloane" userId="399886174982ac4e" providerId="LiveId" clId="{016F4233-1D0E-8041-9E34-87E9B0890079}" dt="2019-11-21T04:42:31.266" v="1150" actId="1076"/>
          <ac:picMkLst>
            <pc:docMk/>
            <pc:sldMk cId="2586502182" sldId="260"/>
            <ac:picMk id="9" creationId="{00000000-0000-0000-0000-000000000000}"/>
          </ac:picMkLst>
        </pc:picChg>
      </pc:sldChg>
      <pc:sldChg chg="modSp modAnim">
        <pc:chgData name="Jennifer Sloane" userId="399886174982ac4e" providerId="LiveId" clId="{016F4233-1D0E-8041-9E34-87E9B0890079}" dt="2019-11-21T04:43:17.482" v="1159"/>
        <pc:sldMkLst>
          <pc:docMk/>
          <pc:sldMk cId="1068443310" sldId="261"/>
        </pc:sldMkLst>
        <pc:spChg chg="mod">
          <ac:chgData name="Jennifer Sloane" userId="399886174982ac4e" providerId="LiveId" clId="{016F4233-1D0E-8041-9E34-87E9B0890079}" dt="2019-11-21T04:42:16.698" v="1147" actId="403"/>
          <ac:spMkLst>
            <pc:docMk/>
            <pc:sldMk cId="1068443310" sldId="261"/>
            <ac:spMk id="3" creationId="{00000000-0000-0000-0000-000000000000}"/>
          </ac:spMkLst>
        </pc:spChg>
      </pc:sldChg>
      <pc:sldChg chg="modSp modAnim">
        <pc:chgData name="Jennifer Sloane" userId="399886174982ac4e" providerId="LiveId" clId="{016F4233-1D0E-8041-9E34-87E9B0890079}" dt="2019-11-21T04:43:51.911" v="1167"/>
        <pc:sldMkLst>
          <pc:docMk/>
          <pc:sldMk cId="776707208" sldId="263"/>
        </pc:sldMkLst>
        <pc:spChg chg="mod">
          <ac:chgData name="Jennifer Sloane" userId="399886174982ac4e" providerId="LiveId" clId="{016F4233-1D0E-8041-9E34-87E9B0890079}" dt="2019-11-21T04:42:35.200" v="1151" actId="403"/>
          <ac:spMkLst>
            <pc:docMk/>
            <pc:sldMk cId="776707208" sldId="263"/>
            <ac:spMk id="3" creationId="{00000000-0000-0000-0000-000000000000}"/>
          </ac:spMkLst>
        </pc:spChg>
      </pc:sldChg>
      <pc:sldChg chg="modSp modAnim">
        <pc:chgData name="Jennifer Sloane" userId="399886174982ac4e" providerId="LiveId" clId="{016F4233-1D0E-8041-9E34-87E9B0890079}" dt="2019-11-21T04:43:29.231" v="1161"/>
        <pc:sldMkLst>
          <pc:docMk/>
          <pc:sldMk cId="3206217152" sldId="264"/>
        </pc:sldMkLst>
        <pc:spChg chg="mod">
          <ac:chgData name="Jennifer Sloane" userId="399886174982ac4e" providerId="LiveId" clId="{016F4233-1D0E-8041-9E34-87E9B0890079}" dt="2019-11-21T04:42:24.009" v="1148" actId="403"/>
          <ac:spMkLst>
            <pc:docMk/>
            <pc:sldMk cId="3206217152" sldId="264"/>
            <ac:spMk id="3" creationId="{00000000-0000-0000-0000-000000000000}"/>
          </ac:spMkLst>
        </pc:spChg>
      </pc:sldChg>
      <pc:sldChg chg="modSp add">
        <pc:chgData name="Jennifer Sloane" userId="399886174982ac4e" providerId="LiveId" clId="{016F4233-1D0E-8041-9E34-87E9B0890079}" dt="2019-11-21T04:42:41.504" v="1152" actId="403"/>
        <pc:sldMkLst>
          <pc:docMk/>
          <pc:sldMk cId="1973797182" sldId="265"/>
        </pc:sldMkLst>
        <pc:spChg chg="mod">
          <ac:chgData name="Jennifer Sloane" userId="399886174982ac4e" providerId="LiveId" clId="{016F4233-1D0E-8041-9E34-87E9B0890079}" dt="2019-11-21T04:19:57.806" v="90" actId="20577"/>
          <ac:spMkLst>
            <pc:docMk/>
            <pc:sldMk cId="1973797182" sldId="265"/>
            <ac:spMk id="2" creationId="{0B83ADC9-4A3B-1543-8937-3B56AB694807}"/>
          </ac:spMkLst>
        </pc:spChg>
        <pc:spChg chg="mod">
          <ac:chgData name="Jennifer Sloane" userId="399886174982ac4e" providerId="LiveId" clId="{016F4233-1D0E-8041-9E34-87E9B0890079}" dt="2019-11-21T04:42:41.504" v="1152" actId="403"/>
          <ac:spMkLst>
            <pc:docMk/>
            <pc:sldMk cId="1973797182" sldId="265"/>
            <ac:spMk id="3" creationId="{413B8DB4-D984-844A-9F8E-94A2329C307D}"/>
          </ac:spMkLst>
        </pc:spChg>
      </pc:sldChg>
      <pc:sldChg chg="modSp add">
        <pc:chgData name="Jennifer Sloane" userId="399886174982ac4e" providerId="LiveId" clId="{016F4233-1D0E-8041-9E34-87E9B0890079}" dt="2019-11-21T04:42:44.904" v="1153" actId="403"/>
        <pc:sldMkLst>
          <pc:docMk/>
          <pc:sldMk cId="4819856" sldId="266"/>
        </pc:sldMkLst>
        <pc:spChg chg="mod">
          <ac:chgData name="Jennifer Sloane" userId="399886174982ac4e" providerId="LiveId" clId="{016F4233-1D0E-8041-9E34-87E9B0890079}" dt="2019-11-21T04:21:26.003" v="226" actId="20577"/>
          <ac:spMkLst>
            <pc:docMk/>
            <pc:sldMk cId="4819856" sldId="266"/>
            <ac:spMk id="2" creationId="{B047ECE7-BE5B-634B-BD48-3CCCDD776D3C}"/>
          </ac:spMkLst>
        </pc:spChg>
        <pc:spChg chg="mod">
          <ac:chgData name="Jennifer Sloane" userId="399886174982ac4e" providerId="LiveId" clId="{016F4233-1D0E-8041-9E34-87E9B0890079}" dt="2019-11-21T04:42:44.904" v="1153" actId="403"/>
          <ac:spMkLst>
            <pc:docMk/>
            <pc:sldMk cId="4819856" sldId="266"/>
            <ac:spMk id="3" creationId="{00D16D98-B527-094D-B607-7B401FCFB217}"/>
          </ac:spMkLst>
        </pc:spChg>
      </pc:sldChg>
      <pc:sldChg chg="modSp add ord modAnim">
        <pc:chgData name="Jennifer Sloane" userId="399886174982ac4e" providerId="LiveId" clId="{016F4233-1D0E-8041-9E34-87E9B0890079}" dt="2019-11-21T04:44:07.740" v="1172"/>
        <pc:sldMkLst>
          <pc:docMk/>
          <pc:sldMk cId="3769494154" sldId="267"/>
        </pc:sldMkLst>
        <pc:spChg chg="mod">
          <ac:chgData name="Jennifer Sloane" userId="399886174982ac4e" providerId="LiveId" clId="{016F4233-1D0E-8041-9E34-87E9B0890079}" dt="2019-11-21T04:32:06.718" v="511" actId="20577"/>
          <ac:spMkLst>
            <pc:docMk/>
            <pc:sldMk cId="3769494154" sldId="267"/>
            <ac:spMk id="2" creationId="{9E31AE3A-F692-C742-AC27-E8380A3B5487}"/>
          </ac:spMkLst>
        </pc:spChg>
        <pc:spChg chg="mod">
          <ac:chgData name="Jennifer Sloane" userId="399886174982ac4e" providerId="LiveId" clId="{016F4233-1D0E-8041-9E34-87E9B0890079}" dt="2019-11-21T04:36:59.893" v="1129" actId="5793"/>
          <ac:spMkLst>
            <pc:docMk/>
            <pc:sldMk cId="3769494154" sldId="267"/>
            <ac:spMk id="3" creationId="{8858876B-4EF2-0743-84E2-9DBBE8A0D093}"/>
          </ac:spMkLst>
        </pc:spChg>
      </pc:sldChg>
    </pc:docChg>
  </pc:docChgLst>
  <pc:docChgLst>
    <pc:chgData name="Jennifer Sloane" userId="399886174982ac4e" providerId="LiveId" clId="{910EE53B-67E5-4143-B6C7-4C4B078860A2}"/>
    <pc:docChg chg="custSel modSld">
      <pc:chgData name="Jennifer Sloane" userId="399886174982ac4e" providerId="LiveId" clId="{910EE53B-67E5-4143-B6C7-4C4B078860A2}" dt="2021-01-11T04:34:55.748" v="7" actId="27636"/>
      <pc:docMkLst>
        <pc:docMk/>
      </pc:docMkLst>
      <pc:sldChg chg="modSp mod">
        <pc:chgData name="Jennifer Sloane" userId="399886174982ac4e" providerId="LiveId" clId="{910EE53B-67E5-4143-B6C7-4C4B078860A2}" dt="2021-01-11T04:34:55.748" v="7" actId="27636"/>
        <pc:sldMkLst>
          <pc:docMk/>
          <pc:sldMk cId="122492424" sldId="257"/>
        </pc:sldMkLst>
        <pc:spChg chg="mod">
          <ac:chgData name="Jennifer Sloane" userId="399886174982ac4e" providerId="LiveId" clId="{910EE53B-67E5-4143-B6C7-4C4B078860A2}" dt="2021-01-11T04:34:55.748" v="7" actId="27636"/>
          <ac:spMkLst>
            <pc:docMk/>
            <pc:sldMk cId="122492424" sldId="257"/>
            <ac:spMk id="3" creationId="{00000000-0000-0000-0000-000000000000}"/>
          </ac:spMkLst>
        </pc:spChg>
      </pc:sldChg>
      <pc:sldChg chg="modSp">
        <pc:chgData name="Jennifer Sloane" userId="399886174982ac4e" providerId="LiveId" clId="{910EE53B-67E5-4143-B6C7-4C4B078860A2}" dt="2021-01-11T04:30:25.706" v="3" actId="20577"/>
        <pc:sldMkLst>
          <pc:docMk/>
          <pc:sldMk cId="3769494154" sldId="267"/>
        </pc:sldMkLst>
        <pc:spChg chg="mod">
          <ac:chgData name="Jennifer Sloane" userId="399886174982ac4e" providerId="LiveId" clId="{910EE53B-67E5-4143-B6C7-4C4B078860A2}" dt="2021-01-11T04:30:25.706" v="3" actId="20577"/>
          <ac:spMkLst>
            <pc:docMk/>
            <pc:sldMk cId="3769494154" sldId="267"/>
            <ac:spMk id="3" creationId="{8858876B-4EF2-0743-84E2-9DBBE8A0D093}"/>
          </ac:spMkLst>
        </pc:spChg>
      </pc:sldChg>
    </pc:docChg>
  </pc:docChgLst>
  <pc:docChgLst>
    <pc:chgData name="Jennifer Sloane" userId="399886174982ac4e" providerId="LiveId" clId="{9E6EEDE7-40CB-4AB9-9818-2395F4BEEF9B}"/>
    <pc:docChg chg="undo custSel mod addSld delSld modSld sldOrd">
      <pc:chgData name="Jennifer Sloane" userId="399886174982ac4e" providerId="LiveId" clId="{9E6EEDE7-40CB-4AB9-9818-2395F4BEEF9B}" dt="2020-12-21T03:50:41.700" v="1510" actId="20577"/>
      <pc:docMkLst>
        <pc:docMk/>
      </pc:docMkLst>
      <pc:sldChg chg="modSp mod">
        <pc:chgData name="Jennifer Sloane" userId="399886174982ac4e" providerId="LiveId" clId="{9E6EEDE7-40CB-4AB9-9818-2395F4BEEF9B}" dt="2020-12-21T03:03:18.226" v="67"/>
        <pc:sldMkLst>
          <pc:docMk/>
          <pc:sldMk cId="3177833946" sldId="256"/>
        </pc:sldMkLst>
        <pc:spChg chg="mod">
          <ac:chgData name="Jennifer Sloane" userId="399886174982ac4e" providerId="LiveId" clId="{9E6EEDE7-40CB-4AB9-9818-2395F4BEEF9B}" dt="2020-12-21T03:03:18.226" v="67"/>
          <ac:spMkLst>
            <pc:docMk/>
            <pc:sldMk cId="3177833946" sldId="256"/>
            <ac:spMk id="2" creationId="{00000000-0000-0000-0000-000000000000}"/>
          </ac:spMkLst>
        </pc:spChg>
        <pc:spChg chg="mod">
          <ac:chgData name="Jennifer Sloane" userId="399886174982ac4e" providerId="LiveId" clId="{9E6EEDE7-40CB-4AB9-9818-2395F4BEEF9B}" dt="2020-12-21T03:02:45.280" v="31" actId="20577"/>
          <ac:spMkLst>
            <pc:docMk/>
            <pc:sldMk cId="3177833946" sldId="256"/>
            <ac:spMk id="3" creationId="{00000000-0000-0000-0000-000000000000}"/>
          </ac:spMkLst>
        </pc:spChg>
      </pc:sldChg>
      <pc:sldChg chg="modSp mod addAnim delAnim modAnim">
        <pc:chgData name="Jennifer Sloane" userId="399886174982ac4e" providerId="LiveId" clId="{9E6EEDE7-40CB-4AB9-9818-2395F4BEEF9B}" dt="2020-12-21T03:24:35.743" v="1048"/>
        <pc:sldMkLst>
          <pc:docMk/>
          <pc:sldMk cId="122492424" sldId="257"/>
        </pc:sldMkLst>
        <pc:spChg chg="mod">
          <ac:chgData name="Jennifer Sloane" userId="399886174982ac4e" providerId="LiveId" clId="{9E6EEDE7-40CB-4AB9-9818-2395F4BEEF9B}" dt="2020-12-21T03:19:04.577" v="693" actId="404"/>
          <ac:spMkLst>
            <pc:docMk/>
            <pc:sldMk cId="122492424" sldId="257"/>
            <ac:spMk id="3" creationId="{00000000-0000-0000-0000-000000000000}"/>
          </ac:spMkLst>
        </pc:spChg>
      </pc:sldChg>
      <pc:sldChg chg="del">
        <pc:chgData name="Jennifer Sloane" userId="399886174982ac4e" providerId="LiveId" clId="{9E6EEDE7-40CB-4AB9-9818-2395F4BEEF9B}" dt="2020-12-21T03:06:44.009" v="79" actId="47"/>
        <pc:sldMkLst>
          <pc:docMk/>
          <pc:sldMk cId="4160343119" sldId="259"/>
        </pc:sldMkLst>
      </pc:sldChg>
      <pc:sldChg chg="modSp ord">
        <pc:chgData name="Jennifer Sloane" userId="399886174982ac4e" providerId="LiveId" clId="{9E6EEDE7-40CB-4AB9-9818-2395F4BEEF9B}" dt="2020-12-21T03:04:59.270" v="75" actId="403"/>
        <pc:sldMkLst>
          <pc:docMk/>
          <pc:sldMk cId="2586502182" sldId="260"/>
        </pc:sldMkLst>
        <pc:spChg chg="mod">
          <ac:chgData name="Jennifer Sloane" userId="399886174982ac4e" providerId="LiveId" clId="{9E6EEDE7-40CB-4AB9-9818-2395F4BEEF9B}" dt="2020-12-21T03:04:59.270" v="75" actId="403"/>
          <ac:spMkLst>
            <pc:docMk/>
            <pc:sldMk cId="2586502182" sldId="260"/>
            <ac:spMk id="3" creationId="{00000000-0000-0000-0000-000000000000}"/>
          </ac:spMkLst>
        </pc:spChg>
      </pc:sldChg>
      <pc:sldChg chg="modSp ord">
        <pc:chgData name="Jennifer Sloane" userId="399886174982ac4e" providerId="LiveId" clId="{9E6EEDE7-40CB-4AB9-9818-2395F4BEEF9B}" dt="2020-12-21T03:04:23.228" v="72" actId="12"/>
        <pc:sldMkLst>
          <pc:docMk/>
          <pc:sldMk cId="1068443310" sldId="261"/>
        </pc:sldMkLst>
        <pc:spChg chg="mod">
          <ac:chgData name="Jennifer Sloane" userId="399886174982ac4e" providerId="LiveId" clId="{9E6EEDE7-40CB-4AB9-9818-2395F4BEEF9B}" dt="2020-12-21T03:04:23.228" v="72" actId="12"/>
          <ac:spMkLst>
            <pc:docMk/>
            <pc:sldMk cId="1068443310" sldId="261"/>
            <ac:spMk id="3" creationId="{00000000-0000-0000-0000-000000000000}"/>
          </ac:spMkLst>
        </pc:spChg>
      </pc:sldChg>
      <pc:sldChg chg="ord">
        <pc:chgData name="Jennifer Sloane" userId="399886174982ac4e" providerId="LiveId" clId="{9E6EEDE7-40CB-4AB9-9818-2395F4BEEF9B}" dt="2020-12-21T03:03:50.688" v="71"/>
        <pc:sldMkLst>
          <pc:docMk/>
          <pc:sldMk cId="3194542282" sldId="262"/>
        </pc:sldMkLst>
      </pc:sldChg>
      <pc:sldChg chg="ord">
        <pc:chgData name="Jennifer Sloane" userId="399886174982ac4e" providerId="LiveId" clId="{9E6EEDE7-40CB-4AB9-9818-2395F4BEEF9B}" dt="2020-12-21T03:03:50.688" v="71"/>
        <pc:sldMkLst>
          <pc:docMk/>
          <pc:sldMk cId="776707208" sldId="263"/>
        </pc:sldMkLst>
      </pc:sldChg>
      <pc:sldChg chg="ord">
        <pc:chgData name="Jennifer Sloane" userId="399886174982ac4e" providerId="LiveId" clId="{9E6EEDE7-40CB-4AB9-9818-2395F4BEEF9B}" dt="2020-12-21T03:03:50.688" v="71"/>
        <pc:sldMkLst>
          <pc:docMk/>
          <pc:sldMk cId="3206217152" sldId="264"/>
        </pc:sldMkLst>
      </pc:sldChg>
      <pc:sldChg chg="del ord">
        <pc:chgData name="Jennifer Sloane" userId="399886174982ac4e" providerId="LiveId" clId="{9E6EEDE7-40CB-4AB9-9818-2395F4BEEF9B}" dt="2020-12-21T03:06:28.487" v="77" actId="47"/>
        <pc:sldMkLst>
          <pc:docMk/>
          <pc:sldMk cId="1973797182" sldId="265"/>
        </pc:sldMkLst>
      </pc:sldChg>
      <pc:sldChg chg="modSp mod modAnim">
        <pc:chgData name="Jennifer Sloane" userId="399886174982ac4e" providerId="LiveId" clId="{9E6EEDE7-40CB-4AB9-9818-2395F4BEEF9B}" dt="2020-12-21T03:24:43.285" v="1049" actId="20577"/>
        <pc:sldMkLst>
          <pc:docMk/>
          <pc:sldMk cId="4819856" sldId="266"/>
        </pc:sldMkLst>
        <pc:spChg chg="mod">
          <ac:chgData name="Jennifer Sloane" userId="399886174982ac4e" providerId="LiveId" clId="{9E6EEDE7-40CB-4AB9-9818-2395F4BEEF9B}" dt="2020-12-21T03:24:43.285" v="1049" actId="20577"/>
          <ac:spMkLst>
            <pc:docMk/>
            <pc:sldMk cId="4819856" sldId="266"/>
            <ac:spMk id="3" creationId="{00D16D98-B527-094D-B607-7B401FCFB217}"/>
          </ac:spMkLst>
        </pc:spChg>
      </pc:sldChg>
      <pc:sldChg chg="modSp ord">
        <pc:chgData name="Jennifer Sloane" userId="399886174982ac4e" providerId="LiveId" clId="{9E6EEDE7-40CB-4AB9-9818-2395F4BEEF9B}" dt="2020-12-21T03:24:15.794" v="1037" actId="20577"/>
        <pc:sldMkLst>
          <pc:docMk/>
          <pc:sldMk cId="3769494154" sldId="267"/>
        </pc:sldMkLst>
        <pc:spChg chg="mod">
          <ac:chgData name="Jennifer Sloane" userId="399886174982ac4e" providerId="LiveId" clId="{9E6EEDE7-40CB-4AB9-9818-2395F4BEEF9B}" dt="2020-12-21T03:24:15.794" v="1037" actId="20577"/>
          <ac:spMkLst>
            <pc:docMk/>
            <pc:sldMk cId="3769494154" sldId="267"/>
            <ac:spMk id="3" creationId="{8858876B-4EF2-0743-84E2-9DBBE8A0D093}"/>
          </ac:spMkLst>
        </pc:spChg>
      </pc:sldChg>
      <pc:sldChg chg="del">
        <pc:chgData name="Jennifer Sloane" userId="399886174982ac4e" providerId="LiveId" clId="{9E6EEDE7-40CB-4AB9-9818-2395F4BEEF9B}" dt="2020-12-21T03:06:31.913" v="78" actId="47"/>
        <pc:sldMkLst>
          <pc:docMk/>
          <pc:sldMk cId="588946863" sldId="268"/>
        </pc:sldMkLst>
      </pc:sldChg>
      <pc:sldChg chg="del">
        <pc:chgData name="Jennifer Sloane" userId="399886174982ac4e" providerId="LiveId" clId="{9E6EEDE7-40CB-4AB9-9818-2395F4BEEF9B}" dt="2020-12-21T03:06:47.010" v="81" actId="47"/>
        <pc:sldMkLst>
          <pc:docMk/>
          <pc:sldMk cId="1165585040" sldId="269"/>
        </pc:sldMkLst>
      </pc:sldChg>
      <pc:sldChg chg="del">
        <pc:chgData name="Jennifer Sloane" userId="399886174982ac4e" providerId="LiveId" clId="{9E6EEDE7-40CB-4AB9-9818-2395F4BEEF9B}" dt="2020-12-21T03:06:46.468" v="80" actId="47"/>
        <pc:sldMkLst>
          <pc:docMk/>
          <pc:sldMk cId="848883022" sldId="270"/>
        </pc:sldMkLst>
      </pc:sldChg>
      <pc:sldChg chg="modSp ord">
        <pc:chgData name="Jennifer Sloane" userId="399886174982ac4e" providerId="LiveId" clId="{9E6EEDE7-40CB-4AB9-9818-2395F4BEEF9B}" dt="2020-12-21T03:22:55.039" v="993" actId="20577"/>
        <pc:sldMkLst>
          <pc:docMk/>
          <pc:sldMk cId="4177537561" sldId="271"/>
        </pc:sldMkLst>
        <pc:spChg chg="mod">
          <ac:chgData name="Jennifer Sloane" userId="399886174982ac4e" providerId="LiveId" clId="{9E6EEDE7-40CB-4AB9-9818-2395F4BEEF9B}" dt="2020-12-21T03:22:55.039" v="993" actId="20577"/>
          <ac:spMkLst>
            <pc:docMk/>
            <pc:sldMk cId="4177537561" sldId="271"/>
            <ac:spMk id="4" creationId="{00000000-0000-0000-0000-000000000000}"/>
          </ac:spMkLst>
        </pc:spChg>
      </pc:sldChg>
      <pc:sldChg chg="modSp new del mod ord">
        <pc:chgData name="Jennifer Sloane" userId="399886174982ac4e" providerId="LiveId" clId="{9E6EEDE7-40CB-4AB9-9818-2395F4BEEF9B}" dt="2020-12-21T03:21:08.832" v="919" actId="2696"/>
        <pc:sldMkLst>
          <pc:docMk/>
          <pc:sldMk cId="1622323638" sldId="272"/>
        </pc:sldMkLst>
        <pc:spChg chg="mod">
          <ac:chgData name="Jennifer Sloane" userId="399886174982ac4e" providerId="LiveId" clId="{9E6EEDE7-40CB-4AB9-9818-2395F4BEEF9B}" dt="2020-12-21T03:20:47.574" v="918" actId="20577"/>
          <ac:spMkLst>
            <pc:docMk/>
            <pc:sldMk cId="1622323638" sldId="272"/>
            <ac:spMk id="2" creationId="{51134B13-3948-47EA-9433-8DD24A24677D}"/>
          </ac:spMkLst>
        </pc:spChg>
      </pc:sldChg>
      <pc:sldChg chg="new del">
        <pc:chgData name="Jennifer Sloane" userId="399886174982ac4e" providerId="LiveId" clId="{9E6EEDE7-40CB-4AB9-9818-2395F4BEEF9B}" dt="2020-12-21T03:25:20.141" v="1051" actId="47"/>
        <pc:sldMkLst>
          <pc:docMk/>
          <pc:sldMk cId="3482095919" sldId="272"/>
        </pc:sldMkLst>
      </pc:sldChg>
      <pc:sldChg chg="addSp delSp modSp new mod ord setBg setClrOvrMap chgLayout">
        <pc:chgData name="Jennifer Sloane" userId="399886174982ac4e" providerId="LiveId" clId="{9E6EEDE7-40CB-4AB9-9818-2395F4BEEF9B}" dt="2020-12-21T03:27:32.742" v="1239"/>
        <pc:sldMkLst>
          <pc:docMk/>
          <pc:sldMk cId="3802600893" sldId="272"/>
        </pc:sldMkLst>
        <pc:spChg chg="mod ord">
          <ac:chgData name="Jennifer Sloane" userId="399886174982ac4e" providerId="LiveId" clId="{9E6EEDE7-40CB-4AB9-9818-2395F4BEEF9B}" dt="2020-12-21T03:27:04.314" v="1237" actId="26606"/>
          <ac:spMkLst>
            <pc:docMk/>
            <pc:sldMk cId="3802600893" sldId="272"/>
            <ac:spMk id="2" creationId="{1F3575C1-CD3C-4EA7-B032-5A1131B7FC46}"/>
          </ac:spMkLst>
        </pc:spChg>
        <pc:spChg chg="del mod ord">
          <ac:chgData name="Jennifer Sloane" userId="399886174982ac4e" providerId="LiveId" clId="{9E6EEDE7-40CB-4AB9-9818-2395F4BEEF9B}" dt="2020-12-21T03:27:04.314" v="1237" actId="26606"/>
          <ac:spMkLst>
            <pc:docMk/>
            <pc:sldMk cId="3802600893" sldId="272"/>
            <ac:spMk id="3" creationId="{A8A8D40C-A960-4CC0-A81F-86D0604CC162}"/>
          </ac:spMkLst>
        </pc:spChg>
        <pc:spChg chg="add">
          <ac:chgData name="Jennifer Sloane" userId="399886174982ac4e" providerId="LiveId" clId="{9E6EEDE7-40CB-4AB9-9818-2395F4BEEF9B}" dt="2020-12-21T03:27:04.314" v="1237" actId="26606"/>
          <ac:spMkLst>
            <pc:docMk/>
            <pc:sldMk cId="3802600893" sldId="272"/>
            <ac:spMk id="9" creationId="{5DA01F5A-9595-40AE-84A3-4E3142396DEF}"/>
          </ac:spMkLst>
        </pc:spChg>
        <pc:spChg chg="add">
          <ac:chgData name="Jennifer Sloane" userId="399886174982ac4e" providerId="LiveId" clId="{9E6EEDE7-40CB-4AB9-9818-2395F4BEEF9B}" dt="2020-12-21T03:27:04.314" v="1237" actId="26606"/>
          <ac:spMkLst>
            <pc:docMk/>
            <pc:sldMk cId="3802600893" sldId="272"/>
            <ac:spMk id="11" creationId="{01725F53-8BE8-4D94-9D11-214035B86FCB}"/>
          </ac:spMkLst>
        </pc:spChg>
        <pc:spChg chg="add">
          <ac:chgData name="Jennifer Sloane" userId="399886174982ac4e" providerId="LiveId" clId="{9E6EEDE7-40CB-4AB9-9818-2395F4BEEF9B}" dt="2020-12-21T03:27:04.314" v="1237" actId="26606"/>
          <ac:spMkLst>
            <pc:docMk/>
            <pc:sldMk cId="3802600893" sldId="272"/>
            <ac:spMk id="13" creationId="{72907AAA-3AF2-4E0F-A88B-74BDBBA00370}"/>
          </ac:spMkLst>
        </pc:spChg>
        <pc:spChg chg="add">
          <ac:chgData name="Jennifer Sloane" userId="399886174982ac4e" providerId="LiveId" clId="{9E6EEDE7-40CB-4AB9-9818-2395F4BEEF9B}" dt="2020-12-21T03:27:04.314" v="1237" actId="26606"/>
          <ac:spMkLst>
            <pc:docMk/>
            <pc:sldMk cId="3802600893" sldId="272"/>
            <ac:spMk id="15" creationId="{06AFFA24-83AA-4BE4-AE2F-DFC82D864638}"/>
          </ac:spMkLst>
        </pc:spChg>
        <pc:graphicFrameChg chg="add">
          <ac:chgData name="Jennifer Sloane" userId="399886174982ac4e" providerId="LiveId" clId="{9E6EEDE7-40CB-4AB9-9818-2395F4BEEF9B}" dt="2020-12-21T03:27:04.314" v="1237" actId="26606"/>
          <ac:graphicFrameMkLst>
            <pc:docMk/>
            <pc:sldMk cId="3802600893" sldId="272"/>
            <ac:graphicFrameMk id="5" creationId="{CFB84B07-020E-4FEE-90DC-DB4235B76889}"/>
          </ac:graphicFrameMkLst>
        </pc:graphicFrameChg>
      </pc:sldChg>
      <pc:sldChg chg="modSp new mod">
        <pc:chgData name="Jennifer Sloane" userId="399886174982ac4e" providerId="LiveId" clId="{9E6EEDE7-40CB-4AB9-9818-2395F4BEEF9B}" dt="2020-12-21T03:50:41.700" v="1510" actId="20577"/>
        <pc:sldMkLst>
          <pc:docMk/>
          <pc:sldMk cId="3169330215" sldId="273"/>
        </pc:sldMkLst>
        <pc:spChg chg="mod">
          <ac:chgData name="Jennifer Sloane" userId="399886174982ac4e" providerId="LiveId" clId="{9E6EEDE7-40CB-4AB9-9818-2395F4BEEF9B}" dt="2020-12-21T03:49:19.780" v="1248" actId="20577"/>
          <ac:spMkLst>
            <pc:docMk/>
            <pc:sldMk cId="3169330215" sldId="273"/>
            <ac:spMk id="2" creationId="{73D4AD42-80ED-41D0-835C-E6F653434118}"/>
          </ac:spMkLst>
        </pc:spChg>
        <pc:spChg chg="mod">
          <ac:chgData name="Jennifer Sloane" userId="399886174982ac4e" providerId="LiveId" clId="{9E6EEDE7-40CB-4AB9-9818-2395F4BEEF9B}" dt="2020-12-21T03:50:41.700" v="1510" actId="20577"/>
          <ac:spMkLst>
            <pc:docMk/>
            <pc:sldMk cId="3169330215" sldId="273"/>
            <ac:spMk id="3" creationId="{E9A9DED5-1539-471D-810A-86D7475F960F}"/>
          </ac:spMkLst>
        </pc:spChg>
      </pc:sldChg>
    </pc:docChg>
  </pc:docChgLst>
  <pc:docChgLst>
    <pc:chgData name="Jennifer Sloane" userId="399886174982ac4e" providerId="LiveId" clId="{048F3473-9B7C-8A43-8916-9A8317AB9C08}"/>
    <pc:docChg chg="custSel addSld delSld modSld">
      <pc:chgData name="Jennifer Sloane" userId="399886174982ac4e" providerId="LiveId" clId="{048F3473-9B7C-8A43-8916-9A8317AB9C08}" dt="2019-12-28T22:53:24.371" v="85" actId="12"/>
      <pc:docMkLst>
        <pc:docMk/>
      </pc:docMkLst>
      <pc:sldChg chg="modSp">
        <pc:chgData name="Jennifer Sloane" userId="399886174982ac4e" providerId="LiveId" clId="{048F3473-9B7C-8A43-8916-9A8317AB9C08}" dt="2019-12-28T22:50:30.527" v="16" actId="20577"/>
        <pc:sldMkLst>
          <pc:docMk/>
          <pc:sldMk cId="3177833946" sldId="256"/>
        </pc:sldMkLst>
        <pc:spChg chg="mod">
          <ac:chgData name="Jennifer Sloane" userId="399886174982ac4e" providerId="LiveId" clId="{048F3473-9B7C-8A43-8916-9A8317AB9C08}" dt="2019-12-28T22:50:30.527" v="16" actId="20577"/>
          <ac:spMkLst>
            <pc:docMk/>
            <pc:sldMk cId="3177833946" sldId="256"/>
            <ac:spMk id="3" creationId="{00000000-0000-0000-0000-000000000000}"/>
          </ac:spMkLst>
        </pc:spChg>
      </pc:sldChg>
      <pc:sldChg chg="modSp modAnim">
        <pc:chgData name="Jennifer Sloane" userId="399886174982ac4e" providerId="LiveId" clId="{048F3473-9B7C-8A43-8916-9A8317AB9C08}" dt="2019-12-28T22:51:24.912" v="26" actId="113"/>
        <pc:sldMkLst>
          <pc:docMk/>
          <pc:sldMk cId="122492424" sldId="257"/>
        </pc:sldMkLst>
        <pc:spChg chg="mod">
          <ac:chgData name="Jennifer Sloane" userId="399886174982ac4e" providerId="LiveId" clId="{048F3473-9B7C-8A43-8916-9A8317AB9C08}" dt="2019-12-28T22:51:24.912" v="26" actId="113"/>
          <ac:spMkLst>
            <pc:docMk/>
            <pc:sldMk cId="122492424" sldId="257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0:49.613" v="18" actId="12"/>
          <ac:spMkLst>
            <pc:docMk/>
            <pc:sldMk cId="122492424" sldId="257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1:27.716" v="27" actId="113"/>
        <pc:sldMkLst>
          <pc:docMk/>
          <pc:sldMk cId="4160343119" sldId="259"/>
        </pc:sldMkLst>
        <pc:spChg chg="mod">
          <ac:chgData name="Jennifer Sloane" userId="399886174982ac4e" providerId="LiveId" clId="{048F3473-9B7C-8A43-8916-9A8317AB9C08}" dt="2019-12-28T22:51:27.716" v="27" actId="113"/>
          <ac:spMkLst>
            <pc:docMk/>
            <pc:sldMk cId="4160343119" sldId="259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1:20.861" v="25" actId="12"/>
          <ac:spMkLst>
            <pc:docMk/>
            <pc:sldMk cId="4160343119" sldId="259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2:40.625" v="76" actId="12"/>
        <pc:sldMkLst>
          <pc:docMk/>
          <pc:sldMk cId="2586502182" sldId="260"/>
        </pc:sldMkLst>
        <pc:spChg chg="mod">
          <ac:chgData name="Jennifer Sloane" userId="399886174982ac4e" providerId="LiveId" clId="{048F3473-9B7C-8A43-8916-9A8317AB9C08}" dt="2019-12-28T22:52:38.138" v="75" actId="113"/>
          <ac:spMkLst>
            <pc:docMk/>
            <pc:sldMk cId="2586502182" sldId="260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2:40.625" v="76" actId="12"/>
          <ac:spMkLst>
            <pc:docMk/>
            <pc:sldMk cId="2586502182" sldId="260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2:27.704" v="72" actId="113"/>
        <pc:sldMkLst>
          <pc:docMk/>
          <pc:sldMk cId="1068443310" sldId="261"/>
        </pc:sldMkLst>
        <pc:spChg chg="mod">
          <ac:chgData name="Jennifer Sloane" userId="399886174982ac4e" providerId="LiveId" clId="{048F3473-9B7C-8A43-8916-9A8317AB9C08}" dt="2019-12-28T22:52:27.704" v="72" actId="113"/>
          <ac:spMkLst>
            <pc:docMk/>
            <pc:sldMk cId="1068443310" sldId="261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2:17.237" v="69" actId="12"/>
          <ac:spMkLst>
            <pc:docMk/>
            <pc:sldMk cId="1068443310" sldId="261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1:41.069" v="30" actId="113"/>
        <pc:sldMkLst>
          <pc:docMk/>
          <pc:sldMk cId="3194542282" sldId="262"/>
        </pc:sldMkLst>
        <pc:spChg chg="mod">
          <ac:chgData name="Jennifer Sloane" userId="399886174982ac4e" providerId="LiveId" clId="{048F3473-9B7C-8A43-8916-9A8317AB9C08}" dt="2019-12-28T22:51:41.069" v="30" actId="113"/>
          <ac:spMkLst>
            <pc:docMk/>
            <pc:sldMk cId="3194542282" sldId="262"/>
            <ac:spMk id="2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2:51.484" v="78" actId="113"/>
        <pc:sldMkLst>
          <pc:docMk/>
          <pc:sldMk cId="776707208" sldId="263"/>
        </pc:sldMkLst>
        <pc:spChg chg="mod">
          <ac:chgData name="Jennifer Sloane" userId="399886174982ac4e" providerId="LiveId" clId="{048F3473-9B7C-8A43-8916-9A8317AB9C08}" dt="2019-12-28T22:52:51.484" v="78" actId="113"/>
          <ac:spMkLst>
            <pc:docMk/>
            <pc:sldMk cId="776707208" sldId="263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2:47.523" v="77" actId="12"/>
          <ac:spMkLst>
            <pc:docMk/>
            <pc:sldMk cId="776707208" sldId="263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2:33.785" v="74" actId="12"/>
        <pc:sldMkLst>
          <pc:docMk/>
          <pc:sldMk cId="3206217152" sldId="264"/>
        </pc:sldMkLst>
        <pc:spChg chg="mod">
          <ac:chgData name="Jennifer Sloane" userId="399886174982ac4e" providerId="LiveId" clId="{048F3473-9B7C-8A43-8916-9A8317AB9C08}" dt="2019-12-28T22:52:29.989" v="73" actId="113"/>
          <ac:spMkLst>
            <pc:docMk/>
            <pc:sldMk cId="3206217152" sldId="264"/>
            <ac:spMk id="2" creationId="{00000000-0000-0000-0000-000000000000}"/>
          </ac:spMkLst>
        </pc:spChg>
        <pc:spChg chg="mod">
          <ac:chgData name="Jennifer Sloane" userId="399886174982ac4e" providerId="LiveId" clId="{048F3473-9B7C-8A43-8916-9A8317AB9C08}" dt="2019-12-28T22:52:33.785" v="74" actId="12"/>
          <ac:spMkLst>
            <pc:docMk/>
            <pc:sldMk cId="3206217152" sldId="264"/>
            <ac:spMk id="3" creationId="{00000000-0000-0000-0000-000000000000}"/>
          </ac:spMkLst>
        </pc:spChg>
      </pc:sldChg>
      <pc:sldChg chg="modSp">
        <pc:chgData name="Jennifer Sloane" userId="399886174982ac4e" providerId="LiveId" clId="{048F3473-9B7C-8A43-8916-9A8317AB9C08}" dt="2019-12-28T22:53:10.395" v="83" actId="403"/>
        <pc:sldMkLst>
          <pc:docMk/>
          <pc:sldMk cId="1973797182" sldId="265"/>
        </pc:sldMkLst>
        <pc:spChg chg="mod">
          <ac:chgData name="Jennifer Sloane" userId="399886174982ac4e" providerId="LiveId" clId="{048F3473-9B7C-8A43-8916-9A8317AB9C08}" dt="2019-12-28T22:53:03.897" v="81" actId="113"/>
          <ac:spMkLst>
            <pc:docMk/>
            <pc:sldMk cId="1973797182" sldId="265"/>
            <ac:spMk id="2" creationId="{0B83ADC9-4A3B-1543-8937-3B56AB694807}"/>
          </ac:spMkLst>
        </pc:spChg>
        <pc:spChg chg="mod">
          <ac:chgData name="Jennifer Sloane" userId="399886174982ac4e" providerId="LiveId" clId="{048F3473-9B7C-8A43-8916-9A8317AB9C08}" dt="2019-12-28T22:53:10.395" v="83" actId="403"/>
          <ac:spMkLst>
            <pc:docMk/>
            <pc:sldMk cId="1973797182" sldId="265"/>
            <ac:spMk id="3" creationId="{413B8DB4-D984-844A-9F8E-94A2329C307D}"/>
          </ac:spMkLst>
        </pc:spChg>
      </pc:sldChg>
      <pc:sldChg chg="modSp">
        <pc:chgData name="Jennifer Sloane" userId="399886174982ac4e" providerId="LiveId" clId="{048F3473-9B7C-8A43-8916-9A8317AB9C08}" dt="2019-12-28T22:53:24.371" v="85" actId="12"/>
        <pc:sldMkLst>
          <pc:docMk/>
          <pc:sldMk cId="4819856" sldId="266"/>
        </pc:sldMkLst>
        <pc:spChg chg="mod">
          <ac:chgData name="Jennifer Sloane" userId="399886174982ac4e" providerId="LiveId" clId="{048F3473-9B7C-8A43-8916-9A8317AB9C08}" dt="2019-12-28T22:53:20.978" v="84" actId="113"/>
          <ac:spMkLst>
            <pc:docMk/>
            <pc:sldMk cId="4819856" sldId="266"/>
            <ac:spMk id="2" creationId="{B047ECE7-BE5B-634B-BD48-3CCCDD776D3C}"/>
          </ac:spMkLst>
        </pc:spChg>
        <pc:spChg chg="mod">
          <ac:chgData name="Jennifer Sloane" userId="399886174982ac4e" providerId="LiveId" clId="{048F3473-9B7C-8A43-8916-9A8317AB9C08}" dt="2019-12-28T22:53:24.371" v="85" actId="12"/>
          <ac:spMkLst>
            <pc:docMk/>
            <pc:sldMk cId="4819856" sldId="266"/>
            <ac:spMk id="3" creationId="{00D16D98-B527-094D-B607-7B401FCFB217}"/>
          </ac:spMkLst>
        </pc:spChg>
      </pc:sldChg>
      <pc:sldChg chg="modSp">
        <pc:chgData name="Jennifer Sloane" userId="399886174982ac4e" providerId="LiveId" clId="{048F3473-9B7C-8A43-8916-9A8317AB9C08}" dt="2019-12-28T22:52:58.412" v="80" actId="12"/>
        <pc:sldMkLst>
          <pc:docMk/>
          <pc:sldMk cId="3769494154" sldId="267"/>
        </pc:sldMkLst>
        <pc:spChg chg="mod">
          <ac:chgData name="Jennifer Sloane" userId="399886174982ac4e" providerId="LiveId" clId="{048F3473-9B7C-8A43-8916-9A8317AB9C08}" dt="2019-12-28T22:52:54.964" v="79" actId="113"/>
          <ac:spMkLst>
            <pc:docMk/>
            <pc:sldMk cId="3769494154" sldId="267"/>
            <ac:spMk id="2" creationId="{9E31AE3A-F692-C742-AC27-E8380A3B5487}"/>
          </ac:spMkLst>
        </pc:spChg>
        <pc:spChg chg="mod">
          <ac:chgData name="Jennifer Sloane" userId="399886174982ac4e" providerId="LiveId" clId="{048F3473-9B7C-8A43-8916-9A8317AB9C08}" dt="2019-12-28T22:52:58.412" v="80" actId="12"/>
          <ac:spMkLst>
            <pc:docMk/>
            <pc:sldMk cId="3769494154" sldId="267"/>
            <ac:spMk id="3" creationId="{8858876B-4EF2-0743-84E2-9DBBE8A0D093}"/>
          </ac:spMkLst>
        </pc:spChg>
      </pc:sldChg>
      <pc:sldChg chg="delSp modSp add">
        <pc:chgData name="Jennifer Sloane" userId="399886174982ac4e" providerId="LiveId" clId="{048F3473-9B7C-8A43-8916-9A8317AB9C08}" dt="2019-12-28T22:51:54.354" v="48" actId="478"/>
        <pc:sldMkLst>
          <pc:docMk/>
          <pc:sldMk cId="588946863" sldId="268"/>
        </pc:sldMkLst>
        <pc:spChg chg="mod">
          <ac:chgData name="Jennifer Sloane" userId="399886174982ac4e" providerId="LiveId" clId="{048F3473-9B7C-8A43-8916-9A8317AB9C08}" dt="2019-12-28T22:51:52.508" v="47" actId="20577"/>
          <ac:spMkLst>
            <pc:docMk/>
            <pc:sldMk cId="588946863" sldId="268"/>
            <ac:spMk id="2" creationId="{D7EA30F5-0B2D-2E44-91CF-3EF8505B6214}"/>
          </ac:spMkLst>
        </pc:spChg>
        <pc:spChg chg="del">
          <ac:chgData name="Jennifer Sloane" userId="399886174982ac4e" providerId="LiveId" clId="{048F3473-9B7C-8A43-8916-9A8317AB9C08}" dt="2019-12-28T22:51:54.354" v="48" actId="478"/>
          <ac:spMkLst>
            <pc:docMk/>
            <pc:sldMk cId="588946863" sldId="268"/>
            <ac:spMk id="3" creationId="{08216B58-0C1F-F645-9374-5CC6452B7F22}"/>
          </ac:spMkLst>
        </pc:spChg>
      </pc:sldChg>
      <pc:sldChg chg="addSp delSp modSp add">
        <pc:chgData name="Jennifer Sloane" userId="399886174982ac4e" providerId="LiveId" clId="{048F3473-9B7C-8A43-8916-9A8317AB9C08}" dt="2019-12-28T22:52:10.791" v="68"/>
        <pc:sldMkLst>
          <pc:docMk/>
          <pc:sldMk cId="1165585040" sldId="269"/>
        </pc:sldMkLst>
        <pc:spChg chg="mod">
          <ac:chgData name="Jennifer Sloane" userId="399886174982ac4e" providerId="LiveId" clId="{048F3473-9B7C-8A43-8916-9A8317AB9C08}" dt="2019-12-28T22:52:08.741" v="66" actId="20577"/>
          <ac:spMkLst>
            <pc:docMk/>
            <pc:sldMk cId="1165585040" sldId="269"/>
            <ac:spMk id="2" creationId="{D7EA30F5-0B2D-2E44-91CF-3EF8505B6214}"/>
          </ac:spMkLst>
        </pc:spChg>
        <pc:spChg chg="add del mod">
          <ac:chgData name="Jennifer Sloane" userId="399886174982ac4e" providerId="LiveId" clId="{048F3473-9B7C-8A43-8916-9A8317AB9C08}" dt="2019-12-28T22:52:10.791" v="68"/>
          <ac:spMkLst>
            <pc:docMk/>
            <pc:sldMk cId="1165585040" sldId="269"/>
            <ac:spMk id="3" creationId="{F3FD6DD2-4FDB-DA41-A41E-F9411CF62255}"/>
          </ac:spMkLst>
        </pc:spChg>
      </pc:sldChg>
      <pc:sldChg chg="add del">
        <pc:chgData name="Jennifer Sloane" userId="399886174982ac4e" providerId="LiveId" clId="{048F3473-9B7C-8A43-8916-9A8317AB9C08}" dt="2019-12-28T22:52:25.973" v="71"/>
        <pc:sldMkLst>
          <pc:docMk/>
          <pc:sldMk cId="1767358023" sldId="270"/>
        </pc:sldMkLst>
      </pc:sldChg>
      <pc:sldChg chg="add del">
        <pc:chgData name="Jennifer Sloane" userId="399886174982ac4e" providerId="LiveId" clId="{048F3473-9B7C-8A43-8916-9A8317AB9C08}" dt="2019-12-28T22:51:38.985" v="29"/>
        <pc:sldMkLst>
          <pc:docMk/>
          <pc:sldMk cId="796373151" sldId="33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632F8-2B0B-4105-8F50-E40BA47E4D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7B94FB-9DA3-4D14-ACC6-62F91260B398}">
      <dgm:prSet/>
      <dgm:spPr/>
      <dgm:t>
        <a:bodyPr/>
        <a:lstStyle/>
        <a:p>
          <a:r>
            <a:rPr lang="en-AU" dirty="0"/>
            <a:t>Understand the importance of ethics</a:t>
          </a:r>
          <a:endParaRPr lang="en-US" dirty="0"/>
        </a:p>
      </dgm:t>
    </dgm:pt>
    <dgm:pt modelId="{CAA67DD8-BA1C-4C61-863E-1792BDCF0B62}" type="parTrans" cxnId="{55A48DAD-4855-461A-A2F3-E30ACA2646D2}">
      <dgm:prSet/>
      <dgm:spPr/>
      <dgm:t>
        <a:bodyPr/>
        <a:lstStyle/>
        <a:p>
          <a:endParaRPr lang="en-US"/>
        </a:p>
      </dgm:t>
    </dgm:pt>
    <dgm:pt modelId="{08F92E8E-F03D-405A-B775-04D535FE3A43}" type="sibTrans" cxnId="{55A48DAD-4855-461A-A2F3-E30ACA2646D2}">
      <dgm:prSet/>
      <dgm:spPr/>
      <dgm:t>
        <a:bodyPr/>
        <a:lstStyle/>
        <a:p>
          <a:endParaRPr lang="en-US"/>
        </a:p>
      </dgm:t>
    </dgm:pt>
    <dgm:pt modelId="{3051A777-BA3C-464D-AFC3-2211E5633D22}">
      <dgm:prSet/>
      <dgm:spPr/>
      <dgm:t>
        <a:bodyPr/>
        <a:lstStyle/>
        <a:p>
          <a:r>
            <a:rPr lang="en-AU"/>
            <a:t>Understand the process of data collection</a:t>
          </a:r>
          <a:endParaRPr lang="en-US"/>
        </a:p>
      </dgm:t>
    </dgm:pt>
    <dgm:pt modelId="{536E56FE-C6AB-4D96-B24A-8B766F56456C}" type="parTrans" cxnId="{2E32A7E8-2D7A-4A29-B8C4-6E7317E6FD76}">
      <dgm:prSet/>
      <dgm:spPr/>
      <dgm:t>
        <a:bodyPr/>
        <a:lstStyle/>
        <a:p>
          <a:endParaRPr lang="en-US"/>
        </a:p>
      </dgm:t>
    </dgm:pt>
    <dgm:pt modelId="{E1E7B57C-B218-429D-BD6A-BEAB22948403}" type="sibTrans" cxnId="{2E32A7E8-2D7A-4A29-B8C4-6E7317E6FD76}">
      <dgm:prSet/>
      <dgm:spPr/>
      <dgm:t>
        <a:bodyPr/>
        <a:lstStyle/>
        <a:p>
          <a:endParaRPr lang="en-US"/>
        </a:p>
      </dgm:t>
    </dgm:pt>
    <dgm:pt modelId="{2A275468-98A2-4442-B332-51C971F1B56A}">
      <dgm:prSet/>
      <dgm:spPr/>
      <dgm:t>
        <a:bodyPr/>
        <a:lstStyle/>
        <a:p>
          <a:r>
            <a:rPr lang="en-AU"/>
            <a:t>Understand what pre-registration is</a:t>
          </a:r>
          <a:endParaRPr lang="en-US"/>
        </a:p>
      </dgm:t>
    </dgm:pt>
    <dgm:pt modelId="{54C8BCE9-4640-420C-9D97-117AED2BFB8B}" type="parTrans" cxnId="{12D220C9-E5C6-40C3-B2C7-78781F7ED724}">
      <dgm:prSet/>
      <dgm:spPr/>
      <dgm:t>
        <a:bodyPr/>
        <a:lstStyle/>
        <a:p>
          <a:endParaRPr lang="en-US"/>
        </a:p>
      </dgm:t>
    </dgm:pt>
    <dgm:pt modelId="{6C1765A1-F546-45B0-A3BD-46521B86497D}" type="sibTrans" cxnId="{12D220C9-E5C6-40C3-B2C7-78781F7ED724}">
      <dgm:prSet/>
      <dgm:spPr/>
      <dgm:t>
        <a:bodyPr/>
        <a:lstStyle/>
        <a:p>
          <a:endParaRPr lang="en-US"/>
        </a:p>
      </dgm:t>
    </dgm:pt>
    <dgm:pt modelId="{CC53DE7C-E8D5-4D8B-BE14-0FE492C5AAFA}">
      <dgm:prSet/>
      <dgm:spPr/>
      <dgm:t>
        <a:bodyPr/>
        <a:lstStyle/>
        <a:p>
          <a:r>
            <a:rPr lang="en-AU"/>
            <a:t>Complete your own pre-registration</a:t>
          </a:r>
          <a:endParaRPr lang="en-US"/>
        </a:p>
      </dgm:t>
    </dgm:pt>
    <dgm:pt modelId="{00DB8DEF-D53E-4457-8E6C-DD941D549FD3}" type="parTrans" cxnId="{8605240D-0D9B-45F8-B0B9-16B0BD7ECD64}">
      <dgm:prSet/>
      <dgm:spPr/>
      <dgm:t>
        <a:bodyPr/>
        <a:lstStyle/>
        <a:p>
          <a:endParaRPr lang="en-US"/>
        </a:p>
      </dgm:t>
    </dgm:pt>
    <dgm:pt modelId="{518BB32C-85ED-4DB4-8670-363FA1648E70}" type="sibTrans" cxnId="{8605240D-0D9B-45F8-B0B9-16B0BD7ECD64}">
      <dgm:prSet/>
      <dgm:spPr/>
      <dgm:t>
        <a:bodyPr/>
        <a:lstStyle/>
        <a:p>
          <a:endParaRPr lang="en-US"/>
        </a:p>
      </dgm:t>
    </dgm:pt>
    <dgm:pt modelId="{82EC479A-5488-4F68-BB05-D912BC65105E}" type="pres">
      <dgm:prSet presAssocID="{742632F8-2B0B-4105-8F50-E40BA47E4D1E}" presName="root" presStyleCnt="0">
        <dgm:presLayoutVars>
          <dgm:dir/>
          <dgm:resizeHandles val="exact"/>
        </dgm:presLayoutVars>
      </dgm:prSet>
      <dgm:spPr/>
    </dgm:pt>
    <dgm:pt modelId="{2690D193-E24E-413E-93AA-11A75AB20295}" type="pres">
      <dgm:prSet presAssocID="{617B94FB-9DA3-4D14-ACC6-62F91260B398}" presName="compNode" presStyleCnt="0"/>
      <dgm:spPr/>
    </dgm:pt>
    <dgm:pt modelId="{2A705999-1DB5-4271-AF2D-8886923ECF4B}" type="pres">
      <dgm:prSet presAssocID="{617B94FB-9DA3-4D14-ACC6-62F91260B398}" presName="bgRect" presStyleLbl="bgShp" presStyleIdx="0" presStyleCnt="4"/>
      <dgm:spPr/>
    </dgm:pt>
    <dgm:pt modelId="{BDBD6FEA-C514-410B-B3D1-A6557D23E7D4}" type="pres">
      <dgm:prSet presAssocID="{617B94FB-9DA3-4D14-ACC6-62F91260B3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308B79A-5E55-4634-843E-574341FCB1BD}" type="pres">
      <dgm:prSet presAssocID="{617B94FB-9DA3-4D14-ACC6-62F91260B398}" presName="spaceRect" presStyleCnt="0"/>
      <dgm:spPr/>
    </dgm:pt>
    <dgm:pt modelId="{41C609D8-C2EA-4DCD-8DA1-0448989632C7}" type="pres">
      <dgm:prSet presAssocID="{617B94FB-9DA3-4D14-ACC6-62F91260B398}" presName="parTx" presStyleLbl="revTx" presStyleIdx="0" presStyleCnt="4">
        <dgm:presLayoutVars>
          <dgm:chMax val="0"/>
          <dgm:chPref val="0"/>
        </dgm:presLayoutVars>
      </dgm:prSet>
      <dgm:spPr/>
    </dgm:pt>
    <dgm:pt modelId="{959E7E9D-3991-4811-A878-4DC8ACB0FE79}" type="pres">
      <dgm:prSet presAssocID="{08F92E8E-F03D-405A-B775-04D535FE3A43}" presName="sibTrans" presStyleCnt="0"/>
      <dgm:spPr/>
    </dgm:pt>
    <dgm:pt modelId="{60F6B982-AB9F-47CD-AB87-1FE5A4830347}" type="pres">
      <dgm:prSet presAssocID="{3051A777-BA3C-464D-AFC3-2211E5633D22}" presName="compNode" presStyleCnt="0"/>
      <dgm:spPr/>
    </dgm:pt>
    <dgm:pt modelId="{246E2329-CF0B-4FB0-8EFA-6DE4B19CE581}" type="pres">
      <dgm:prSet presAssocID="{3051A777-BA3C-464D-AFC3-2211E5633D22}" presName="bgRect" presStyleLbl="bgShp" presStyleIdx="1" presStyleCnt="4"/>
      <dgm:spPr/>
    </dgm:pt>
    <dgm:pt modelId="{F9729217-1157-40D0-83DE-93BAD8ED198B}" type="pres">
      <dgm:prSet presAssocID="{3051A777-BA3C-464D-AFC3-2211E5633D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8442469-6334-4B04-A3A7-B8648F89DC11}" type="pres">
      <dgm:prSet presAssocID="{3051A777-BA3C-464D-AFC3-2211E5633D22}" presName="spaceRect" presStyleCnt="0"/>
      <dgm:spPr/>
    </dgm:pt>
    <dgm:pt modelId="{7A123CE6-4345-4BB3-B388-FB98653E62E1}" type="pres">
      <dgm:prSet presAssocID="{3051A777-BA3C-464D-AFC3-2211E5633D22}" presName="parTx" presStyleLbl="revTx" presStyleIdx="1" presStyleCnt="4">
        <dgm:presLayoutVars>
          <dgm:chMax val="0"/>
          <dgm:chPref val="0"/>
        </dgm:presLayoutVars>
      </dgm:prSet>
      <dgm:spPr/>
    </dgm:pt>
    <dgm:pt modelId="{272D58D0-2D57-41AC-AE38-9A13875A56F1}" type="pres">
      <dgm:prSet presAssocID="{E1E7B57C-B218-429D-BD6A-BEAB22948403}" presName="sibTrans" presStyleCnt="0"/>
      <dgm:spPr/>
    </dgm:pt>
    <dgm:pt modelId="{48D38EA9-132F-46AB-816F-D24BE357880C}" type="pres">
      <dgm:prSet presAssocID="{2A275468-98A2-4442-B332-51C971F1B56A}" presName="compNode" presStyleCnt="0"/>
      <dgm:spPr/>
    </dgm:pt>
    <dgm:pt modelId="{222F252A-8328-4D05-A463-B6DB7439569D}" type="pres">
      <dgm:prSet presAssocID="{2A275468-98A2-4442-B332-51C971F1B56A}" presName="bgRect" presStyleLbl="bgShp" presStyleIdx="2" presStyleCnt="4"/>
      <dgm:spPr/>
    </dgm:pt>
    <dgm:pt modelId="{B7AF5C42-FAA0-449E-93C2-F994D88A259A}" type="pres">
      <dgm:prSet presAssocID="{2A275468-98A2-4442-B332-51C971F1B5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7957955-D0BC-4C7C-8479-A04CABC2AA53}" type="pres">
      <dgm:prSet presAssocID="{2A275468-98A2-4442-B332-51C971F1B56A}" presName="spaceRect" presStyleCnt="0"/>
      <dgm:spPr/>
    </dgm:pt>
    <dgm:pt modelId="{958D3CC8-D42A-4BD2-8E14-20416712AB59}" type="pres">
      <dgm:prSet presAssocID="{2A275468-98A2-4442-B332-51C971F1B56A}" presName="parTx" presStyleLbl="revTx" presStyleIdx="2" presStyleCnt="4">
        <dgm:presLayoutVars>
          <dgm:chMax val="0"/>
          <dgm:chPref val="0"/>
        </dgm:presLayoutVars>
      </dgm:prSet>
      <dgm:spPr/>
    </dgm:pt>
    <dgm:pt modelId="{89BA26C7-C68C-4319-90B5-4254FC52FAD0}" type="pres">
      <dgm:prSet presAssocID="{6C1765A1-F546-45B0-A3BD-46521B86497D}" presName="sibTrans" presStyleCnt="0"/>
      <dgm:spPr/>
    </dgm:pt>
    <dgm:pt modelId="{CF1C16DE-D0EB-481F-A2A0-DB66A60B2DCE}" type="pres">
      <dgm:prSet presAssocID="{CC53DE7C-E8D5-4D8B-BE14-0FE492C5AAFA}" presName="compNode" presStyleCnt="0"/>
      <dgm:spPr/>
    </dgm:pt>
    <dgm:pt modelId="{170E7E02-56FE-4B23-95F0-0FCD622096BF}" type="pres">
      <dgm:prSet presAssocID="{CC53DE7C-E8D5-4D8B-BE14-0FE492C5AAFA}" presName="bgRect" presStyleLbl="bgShp" presStyleIdx="3" presStyleCnt="4"/>
      <dgm:spPr/>
    </dgm:pt>
    <dgm:pt modelId="{C2C49653-4A70-4E0A-AB36-7A2B4304A8AF}" type="pres">
      <dgm:prSet presAssocID="{CC53DE7C-E8D5-4D8B-BE14-0FE492C5AA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ECB07666-A227-407A-AA66-716397483DA8}" type="pres">
      <dgm:prSet presAssocID="{CC53DE7C-E8D5-4D8B-BE14-0FE492C5AAFA}" presName="spaceRect" presStyleCnt="0"/>
      <dgm:spPr/>
    </dgm:pt>
    <dgm:pt modelId="{6D522EC8-26C8-4825-8DE9-6A3C6136B50F}" type="pres">
      <dgm:prSet presAssocID="{CC53DE7C-E8D5-4D8B-BE14-0FE492C5AA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05240D-0D9B-45F8-B0B9-16B0BD7ECD64}" srcId="{742632F8-2B0B-4105-8F50-E40BA47E4D1E}" destId="{CC53DE7C-E8D5-4D8B-BE14-0FE492C5AAFA}" srcOrd="3" destOrd="0" parTransId="{00DB8DEF-D53E-4457-8E6C-DD941D549FD3}" sibTransId="{518BB32C-85ED-4DB4-8670-363FA1648E70}"/>
    <dgm:cxn modelId="{7ED86534-0A77-45D8-AB5A-840D818D6E0F}" type="presOf" srcId="{2A275468-98A2-4442-B332-51C971F1B56A}" destId="{958D3CC8-D42A-4BD2-8E14-20416712AB59}" srcOrd="0" destOrd="0" presId="urn:microsoft.com/office/officeart/2018/2/layout/IconVerticalSolidList"/>
    <dgm:cxn modelId="{C07B3F61-3848-478A-8384-E1C086437D52}" type="presOf" srcId="{742632F8-2B0B-4105-8F50-E40BA47E4D1E}" destId="{82EC479A-5488-4F68-BB05-D912BC65105E}" srcOrd="0" destOrd="0" presId="urn:microsoft.com/office/officeart/2018/2/layout/IconVerticalSolidList"/>
    <dgm:cxn modelId="{55271E83-F2C8-4153-B0F7-0106BD03C9B6}" type="presOf" srcId="{CC53DE7C-E8D5-4D8B-BE14-0FE492C5AAFA}" destId="{6D522EC8-26C8-4825-8DE9-6A3C6136B50F}" srcOrd="0" destOrd="0" presId="urn:microsoft.com/office/officeart/2018/2/layout/IconVerticalSolidList"/>
    <dgm:cxn modelId="{55A48DAD-4855-461A-A2F3-E30ACA2646D2}" srcId="{742632F8-2B0B-4105-8F50-E40BA47E4D1E}" destId="{617B94FB-9DA3-4D14-ACC6-62F91260B398}" srcOrd="0" destOrd="0" parTransId="{CAA67DD8-BA1C-4C61-863E-1792BDCF0B62}" sibTransId="{08F92E8E-F03D-405A-B775-04D535FE3A43}"/>
    <dgm:cxn modelId="{AAF5D0B9-2B21-421A-A8B4-4AFF86B57D4F}" type="presOf" srcId="{3051A777-BA3C-464D-AFC3-2211E5633D22}" destId="{7A123CE6-4345-4BB3-B388-FB98653E62E1}" srcOrd="0" destOrd="0" presId="urn:microsoft.com/office/officeart/2018/2/layout/IconVerticalSolidList"/>
    <dgm:cxn modelId="{12D220C9-E5C6-40C3-B2C7-78781F7ED724}" srcId="{742632F8-2B0B-4105-8F50-E40BA47E4D1E}" destId="{2A275468-98A2-4442-B332-51C971F1B56A}" srcOrd="2" destOrd="0" parTransId="{54C8BCE9-4640-420C-9D97-117AED2BFB8B}" sibTransId="{6C1765A1-F546-45B0-A3BD-46521B86497D}"/>
    <dgm:cxn modelId="{2E32A7E8-2D7A-4A29-B8C4-6E7317E6FD76}" srcId="{742632F8-2B0B-4105-8F50-E40BA47E4D1E}" destId="{3051A777-BA3C-464D-AFC3-2211E5633D22}" srcOrd="1" destOrd="0" parTransId="{536E56FE-C6AB-4D96-B24A-8B766F56456C}" sibTransId="{E1E7B57C-B218-429D-BD6A-BEAB22948403}"/>
    <dgm:cxn modelId="{CDAD89F4-C235-478B-AB39-73A922916124}" type="presOf" srcId="{617B94FB-9DA3-4D14-ACC6-62F91260B398}" destId="{41C609D8-C2EA-4DCD-8DA1-0448989632C7}" srcOrd="0" destOrd="0" presId="urn:microsoft.com/office/officeart/2018/2/layout/IconVerticalSolidList"/>
    <dgm:cxn modelId="{4F7D567D-D046-407E-B341-4F6F4496B6E9}" type="presParOf" srcId="{82EC479A-5488-4F68-BB05-D912BC65105E}" destId="{2690D193-E24E-413E-93AA-11A75AB20295}" srcOrd="0" destOrd="0" presId="urn:microsoft.com/office/officeart/2018/2/layout/IconVerticalSolidList"/>
    <dgm:cxn modelId="{226AA2E7-7C65-4560-8E34-68842FE7BB98}" type="presParOf" srcId="{2690D193-E24E-413E-93AA-11A75AB20295}" destId="{2A705999-1DB5-4271-AF2D-8886923ECF4B}" srcOrd="0" destOrd="0" presId="urn:microsoft.com/office/officeart/2018/2/layout/IconVerticalSolidList"/>
    <dgm:cxn modelId="{E80180FD-8B56-4049-B1F4-AE4A45F3CAC4}" type="presParOf" srcId="{2690D193-E24E-413E-93AA-11A75AB20295}" destId="{BDBD6FEA-C514-410B-B3D1-A6557D23E7D4}" srcOrd="1" destOrd="0" presId="urn:microsoft.com/office/officeart/2018/2/layout/IconVerticalSolidList"/>
    <dgm:cxn modelId="{892FA89D-F7F8-4AA6-9794-8547F1C12FE6}" type="presParOf" srcId="{2690D193-E24E-413E-93AA-11A75AB20295}" destId="{B308B79A-5E55-4634-843E-574341FCB1BD}" srcOrd="2" destOrd="0" presId="urn:microsoft.com/office/officeart/2018/2/layout/IconVerticalSolidList"/>
    <dgm:cxn modelId="{A6011AED-9B66-4B02-9DA6-0C059FD1E2C0}" type="presParOf" srcId="{2690D193-E24E-413E-93AA-11A75AB20295}" destId="{41C609D8-C2EA-4DCD-8DA1-0448989632C7}" srcOrd="3" destOrd="0" presId="urn:microsoft.com/office/officeart/2018/2/layout/IconVerticalSolidList"/>
    <dgm:cxn modelId="{D3BE5F06-0EBD-4D93-A4E2-FCD0C4B263DC}" type="presParOf" srcId="{82EC479A-5488-4F68-BB05-D912BC65105E}" destId="{959E7E9D-3991-4811-A878-4DC8ACB0FE79}" srcOrd="1" destOrd="0" presId="urn:microsoft.com/office/officeart/2018/2/layout/IconVerticalSolidList"/>
    <dgm:cxn modelId="{62356A0D-81E6-424A-8B9A-5909C7188B5B}" type="presParOf" srcId="{82EC479A-5488-4F68-BB05-D912BC65105E}" destId="{60F6B982-AB9F-47CD-AB87-1FE5A4830347}" srcOrd="2" destOrd="0" presId="urn:microsoft.com/office/officeart/2018/2/layout/IconVerticalSolidList"/>
    <dgm:cxn modelId="{AC9E335C-AD5F-47AE-BF5E-A96F040A8B6A}" type="presParOf" srcId="{60F6B982-AB9F-47CD-AB87-1FE5A4830347}" destId="{246E2329-CF0B-4FB0-8EFA-6DE4B19CE581}" srcOrd="0" destOrd="0" presId="urn:microsoft.com/office/officeart/2018/2/layout/IconVerticalSolidList"/>
    <dgm:cxn modelId="{F85B52B5-1191-4CA5-BF2D-7AC7FBC09660}" type="presParOf" srcId="{60F6B982-AB9F-47CD-AB87-1FE5A4830347}" destId="{F9729217-1157-40D0-83DE-93BAD8ED198B}" srcOrd="1" destOrd="0" presId="urn:microsoft.com/office/officeart/2018/2/layout/IconVerticalSolidList"/>
    <dgm:cxn modelId="{45C9F37E-3FD9-4B3C-A52D-08D8C8031CE2}" type="presParOf" srcId="{60F6B982-AB9F-47CD-AB87-1FE5A4830347}" destId="{38442469-6334-4B04-A3A7-B8648F89DC11}" srcOrd="2" destOrd="0" presId="urn:microsoft.com/office/officeart/2018/2/layout/IconVerticalSolidList"/>
    <dgm:cxn modelId="{3109DFBC-FC19-4B7D-852A-224816D99A47}" type="presParOf" srcId="{60F6B982-AB9F-47CD-AB87-1FE5A4830347}" destId="{7A123CE6-4345-4BB3-B388-FB98653E62E1}" srcOrd="3" destOrd="0" presId="urn:microsoft.com/office/officeart/2018/2/layout/IconVerticalSolidList"/>
    <dgm:cxn modelId="{01AABFFF-4A51-4425-B020-DC5BDABB7B15}" type="presParOf" srcId="{82EC479A-5488-4F68-BB05-D912BC65105E}" destId="{272D58D0-2D57-41AC-AE38-9A13875A56F1}" srcOrd="3" destOrd="0" presId="urn:microsoft.com/office/officeart/2018/2/layout/IconVerticalSolidList"/>
    <dgm:cxn modelId="{05989B1F-9C57-480F-B8AF-71B4418FFAFA}" type="presParOf" srcId="{82EC479A-5488-4F68-BB05-D912BC65105E}" destId="{48D38EA9-132F-46AB-816F-D24BE357880C}" srcOrd="4" destOrd="0" presId="urn:microsoft.com/office/officeart/2018/2/layout/IconVerticalSolidList"/>
    <dgm:cxn modelId="{3052A68C-86C9-4825-AE94-7BD6BE22B7BD}" type="presParOf" srcId="{48D38EA9-132F-46AB-816F-D24BE357880C}" destId="{222F252A-8328-4D05-A463-B6DB7439569D}" srcOrd="0" destOrd="0" presId="urn:microsoft.com/office/officeart/2018/2/layout/IconVerticalSolidList"/>
    <dgm:cxn modelId="{FE59FA9E-3BD2-4257-9FEE-D014511E94A2}" type="presParOf" srcId="{48D38EA9-132F-46AB-816F-D24BE357880C}" destId="{B7AF5C42-FAA0-449E-93C2-F994D88A259A}" srcOrd="1" destOrd="0" presId="urn:microsoft.com/office/officeart/2018/2/layout/IconVerticalSolidList"/>
    <dgm:cxn modelId="{BD11215C-2455-49EE-9091-5A5169D6A574}" type="presParOf" srcId="{48D38EA9-132F-46AB-816F-D24BE357880C}" destId="{87957955-D0BC-4C7C-8479-A04CABC2AA53}" srcOrd="2" destOrd="0" presId="urn:microsoft.com/office/officeart/2018/2/layout/IconVerticalSolidList"/>
    <dgm:cxn modelId="{4FC89529-A421-474D-B9FA-E886968754EF}" type="presParOf" srcId="{48D38EA9-132F-46AB-816F-D24BE357880C}" destId="{958D3CC8-D42A-4BD2-8E14-20416712AB59}" srcOrd="3" destOrd="0" presId="urn:microsoft.com/office/officeart/2018/2/layout/IconVerticalSolidList"/>
    <dgm:cxn modelId="{0A1C2A56-24BC-4E86-AFB0-62AE20DAEBD4}" type="presParOf" srcId="{82EC479A-5488-4F68-BB05-D912BC65105E}" destId="{89BA26C7-C68C-4319-90B5-4254FC52FAD0}" srcOrd="5" destOrd="0" presId="urn:microsoft.com/office/officeart/2018/2/layout/IconVerticalSolidList"/>
    <dgm:cxn modelId="{E462D0BA-B14F-4066-AC33-BFD37AE2F173}" type="presParOf" srcId="{82EC479A-5488-4F68-BB05-D912BC65105E}" destId="{CF1C16DE-D0EB-481F-A2A0-DB66A60B2DCE}" srcOrd="6" destOrd="0" presId="urn:microsoft.com/office/officeart/2018/2/layout/IconVerticalSolidList"/>
    <dgm:cxn modelId="{D5FA556E-027B-47D7-9759-331227086D57}" type="presParOf" srcId="{CF1C16DE-D0EB-481F-A2A0-DB66A60B2DCE}" destId="{170E7E02-56FE-4B23-95F0-0FCD622096BF}" srcOrd="0" destOrd="0" presId="urn:microsoft.com/office/officeart/2018/2/layout/IconVerticalSolidList"/>
    <dgm:cxn modelId="{86A04C2E-B06B-4C6A-AD65-3A21609E8F03}" type="presParOf" srcId="{CF1C16DE-D0EB-481F-A2A0-DB66A60B2DCE}" destId="{C2C49653-4A70-4E0A-AB36-7A2B4304A8AF}" srcOrd="1" destOrd="0" presId="urn:microsoft.com/office/officeart/2018/2/layout/IconVerticalSolidList"/>
    <dgm:cxn modelId="{71108E2B-C527-4A81-B764-6C002FB9138F}" type="presParOf" srcId="{CF1C16DE-D0EB-481F-A2A0-DB66A60B2DCE}" destId="{ECB07666-A227-407A-AA66-716397483DA8}" srcOrd="2" destOrd="0" presId="urn:microsoft.com/office/officeart/2018/2/layout/IconVerticalSolidList"/>
    <dgm:cxn modelId="{684F3051-C0BC-4398-B365-176097A4E4B8}" type="presParOf" srcId="{CF1C16DE-D0EB-481F-A2A0-DB66A60B2DCE}" destId="{6D522EC8-26C8-4825-8DE9-6A3C6136B5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05999-1DB5-4271-AF2D-8886923ECF4B}">
      <dsp:nvSpPr>
        <dsp:cNvPr id="0" name=""/>
        <dsp:cNvSpPr/>
      </dsp:nvSpPr>
      <dsp:spPr>
        <a:xfrm>
          <a:off x="0" y="2079"/>
          <a:ext cx="5606327" cy="1054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D6FEA-C514-410B-B3D1-A6557D23E7D4}">
      <dsp:nvSpPr>
        <dsp:cNvPr id="0" name=""/>
        <dsp:cNvSpPr/>
      </dsp:nvSpPr>
      <dsp:spPr>
        <a:xfrm>
          <a:off x="318877" y="239261"/>
          <a:ext cx="579776" cy="579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609D8-C2EA-4DCD-8DA1-0448989632C7}">
      <dsp:nvSpPr>
        <dsp:cNvPr id="0" name=""/>
        <dsp:cNvSpPr/>
      </dsp:nvSpPr>
      <dsp:spPr>
        <a:xfrm>
          <a:off x="1217530" y="2079"/>
          <a:ext cx="4388796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Understand the importance of ethics</a:t>
          </a:r>
          <a:endParaRPr lang="en-US" sz="2200" kern="1200" dirty="0"/>
        </a:p>
      </dsp:txBody>
      <dsp:txXfrm>
        <a:off x="1217530" y="2079"/>
        <a:ext cx="4388796" cy="1054139"/>
      </dsp:txXfrm>
    </dsp:sp>
    <dsp:sp modelId="{246E2329-CF0B-4FB0-8EFA-6DE4B19CE581}">
      <dsp:nvSpPr>
        <dsp:cNvPr id="0" name=""/>
        <dsp:cNvSpPr/>
      </dsp:nvSpPr>
      <dsp:spPr>
        <a:xfrm>
          <a:off x="0" y="1319753"/>
          <a:ext cx="5606327" cy="1054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29217-1157-40D0-83DE-93BAD8ED198B}">
      <dsp:nvSpPr>
        <dsp:cNvPr id="0" name=""/>
        <dsp:cNvSpPr/>
      </dsp:nvSpPr>
      <dsp:spPr>
        <a:xfrm>
          <a:off x="318877" y="1556935"/>
          <a:ext cx="579776" cy="579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23CE6-4345-4BB3-B388-FB98653E62E1}">
      <dsp:nvSpPr>
        <dsp:cNvPr id="0" name=""/>
        <dsp:cNvSpPr/>
      </dsp:nvSpPr>
      <dsp:spPr>
        <a:xfrm>
          <a:off x="1217530" y="1319753"/>
          <a:ext cx="4388796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Understand the process of data collection</a:t>
          </a:r>
          <a:endParaRPr lang="en-US" sz="2200" kern="1200"/>
        </a:p>
      </dsp:txBody>
      <dsp:txXfrm>
        <a:off x="1217530" y="1319753"/>
        <a:ext cx="4388796" cy="1054139"/>
      </dsp:txXfrm>
    </dsp:sp>
    <dsp:sp modelId="{222F252A-8328-4D05-A463-B6DB7439569D}">
      <dsp:nvSpPr>
        <dsp:cNvPr id="0" name=""/>
        <dsp:cNvSpPr/>
      </dsp:nvSpPr>
      <dsp:spPr>
        <a:xfrm>
          <a:off x="0" y="2637427"/>
          <a:ext cx="5606327" cy="1054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F5C42-FAA0-449E-93C2-F994D88A259A}">
      <dsp:nvSpPr>
        <dsp:cNvPr id="0" name=""/>
        <dsp:cNvSpPr/>
      </dsp:nvSpPr>
      <dsp:spPr>
        <a:xfrm>
          <a:off x="318877" y="2874609"/>
          <a:ext cx="579776" cy="579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D3CC8-D42A-4BD2-8E14-20416712AB59}">
      <dsp:nvSpPr>
        <dsp:cNvPr id="0" name=""/>
        <dsp:cNvSpPr/>
      </dsp:nvSpPr>
      <dsp:spPr>
        <a:xfrm>
          <a:off x="1217530" y="2637427"/>
          <a:ext cx="4388796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Understand what pre-registration is</a:t>
          </a:r>
          <a:endParaRPr lang="en-US" sz="2200" kern="1200"/>
        </a:p>
      </dsp:txBody>
      <dsp:txXfrm>
        <a:off x="1217530" y="2637427"/>
        <a:ext cx="4388796" cy="1054139"/>
      </dsp:txXfrm>
    </dsp:sp>
    <dsp:sp modelId="{170E7E02-56FE-4B23-95F0-0FCD622096BF}">
      <dsp:nvSpPr>
        <dsp:cNvPr id="0" name=""/>
        <dsp:cNvSpPr/>
      </dsp:nvSpPr>
      <dsp:spPr>
        <a:xfrm>
          <a:off x="0" y="3955101"/>
          <a:ext cx="5606327" cy="1054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49653-4A70-4E0A-AB36-7A2B4304A8AF}">
      <dsp:nvSpPr>
        <dsp:cNvPr id="0" name=""/>
        <dsp:cNvSpPr/>
      </dsp:nvSpPr>
      <dsp:spPr>
        <a:xfrm>
          <a:off x="318877" y="4192283"/>
          <a:ext cx="579776" cy="579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22EC8-26C8-4825-8DE9-6A3C6136B50F}">
      <dsp:nvSpPr>
        <dsp:cNvPr id="0" name=""/>
        <dsp:cNvSpPr/>
      </dsp:nvSpPr>
      <dsp:spPr>
        <a:xfrm>
          <a:off x="1217530" y="3955101"/>
          <a:ext cx="4388796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Complete your own pre-registration</a:t>
          </a:r>
          <a:endParaRPr lang="en-US" sz="2200" kern="1200"/>
        </a:p>
      </dsp:txBody>
      <dsp:txXfrm>
        <a:off x="1217530" y="3955101"/>
        <a:ext cx="4388796" cy="1054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49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9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8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6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61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6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88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6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9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ychologicalscience.org/publications/psychological_science/preregistr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spredicted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unsw.edu.au/applying-ethics-approval" TargetMode="External"/><Relationship Id="rId2" Type="http://schemas.openxmlformats.org/officeDocument/2006/relationships/hyperlink" Target="https://www.youtube.com/watch?v=Kzd6Ew3TraA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hyperlink" Target="https://www.psy.unsw.edu.au/re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cing.com/advantages-large-sample-size-7210190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Ethics, Data collection, </a:t>
            </a:r>
            <a:br>
              <a:rPr lang="en-US" dirty="0"/>
            </a:br>
            <a:r>
              <a:rPr lang="en-US" dirty="0"/>
              <a:t>&amp; Pre-Registration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School UNSW 2020: Research Lab 2</a:t>
            </a:r>
          </a:p>
          <a:p>
            <a:r>
              <a:rPr lang="en-US" dirty="0"/>
              <a:t>Jennifer Sloane </a:t>
            </a:r>
          </a:p>
          <a:p>
            <a:r>
              <a:rPr lang="en-US" dirty="0" err="1"/>
              <a:t>Tehilla</a:t>
            </a:r>
            <a:r>
              <a:rPr lang="en-US" dirty="0"/>
              <a:t> </a:t>
            </a:r>
            <a:r>
              <a:rPr lang="en-US" dirty="0" err="1"/>
              <a:t>Mechera</a:t>
            </a:r>
            <a:r>
              <a:rPr lang="en-US" dirty="0"/>
              <a:t>-Ostrovsky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783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Pre-registration?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8" y="2011680"/>
            <a:ext cx="9982317" cy="41458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/>
              <a:t>“Briefly, in a preregistration researchers specify, in as much detail as they can, their plans for a study (e.g., number and nature of subjects, stimulus materials, procedures, measures, rules for excluding data, plans for data analysis, predictions/hypotheses, etc.) and they post those plans in a time-stamped, locked file in an online repository that can be accessed by editors and reviewers (and, ultimately, by readers).” </a:t>
            </a:r>
            <a:r>
              <a:rPr lang="en-AU" sz="17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https://www.psychologicalscience.org/publications/psychological_science/preregistration</a:t>
            </a:r>
            <a:endParaRPr lang="en-US" sz="1700" dirty="0"/>
          </a:p>
          <a:p>
            <a:pPr marL="0" indent="0">
              <a:buNone/>
            </a:pPr>
            <a:r>
              <a:rPr lang="en-US" sz="2600" b="1" dirty="0"/>
              <a:t>What are some pros and cons to pre-registration? </a:t>
            </a:r>
            <a:r>
              <a:rPr lang="en-AU" sz="1500" dirty="0">
                <a:solidFill>
                  <a:schemeClr val="tx2"/>
                </a:solidFill>
              </a:rPr>
              <a:t>https://www.apa.org/science/about/psa/2015/08/pre-registration</a:t>
            </a:r>
            <a:endParaRPr lang="en-US" sz="1500" dirty="0"/>
          </a:p>
          <a:p>
            <a:pPr lvl="1"/>
            <a:r>
              <a:rPr lang="en-US" sz="2300" dirty="0"/>
              <a:t>Pro: “Improved use of theory and stronger research methods due to the initial review”</a:t>
            </a:r>
          </a:p>
          <a:p>
            <a:pPr lvl="1"/>
            <a:r>
              <a:rPr lang="en-US" sz="2300" dirty="0"/>
              <a:t>Con: “Pre-registration could lead to undervaluing exploratory research” </a:t>
            </a:r>
          </a:p>
          <a:p>
            <a:pPr marL="0" indent="0">
              <a:buNone/>
            </a:pPr>
            <a:r>
              <a:rPr lang="en-US" sz="2600" b="1" dirty="0"/>
              <a:t>When can you pre-register? </a:t>
            </a:r>
            <a:r>
              <a:rPr lang="en-AU" sz="1500" dirty="0">
                <a:solidFill>
                  <a:schemeClr val="tx2"/>
                </a:solidFill>
              </a:rPr>
              <a:t>https://www.cos.io/initiatives/prereg </a:t>
            </a:r>
          </a:p>
          <a:p>
            <a:pPr lvl="1"/>
            <a:r>
              <a:rPr lang="en-US" sz="2300" dirty="0"/>
              <a:t>“Right before data collection”</a:t>
            </a:r>
          </a:p>
          <a:p>
            <a:pPr lvl="1"/>
            <a:r>
              <a:rPr lang="en-US" sz="2300" dirty="0"/>
              <a:t>“Before you begin analysis of an existing data set”</a:t>
            </a:r>
          </a:p>
          <a:p>
            <a:pPr marL="0" indent="0">
              <a:buNone/>
            </a:pPr>
            <a:r>
              <a:rPr lang="en-US" sz="2600" b="1" dirty="0"/>
              <a:t>Why should you pre-register?</a:t>
            </a:r>
            <a:r>
              <a:rPr lang="en-AU" sz="2600" b="1" dirty="0">
                <a:solidFill>
                  <a:schemeClr val="tx2"/>
                </a:solidFill>
              </a:rPr>
              <a:t> </a:t>
            </a:r>
            <a:r>
              <a:rPr lang="en-AU" sz="1500" dirty="0">
                <a:solidFill>
                  <a:schemeClr val="tx2"/>
                </a:solidFill>
              </a:rPr>
              <a:t>https://www.cos.io/initiatives/prereg </a:t>
            </a:r>
            <a:endParaRPr lang="en-AU" sz="2400" dirty="0">
              <a:solidFill>
                <a:schemeClr val="tx2"/>
              </a:solidFill>
            </a:endParaRPr>
          </a:p>
          <a:p>
            <a:pPr lvl="1"/>
            <a:r>
              <a:rPr lang="en-US" sz="2300" dirty="0"/>
              <a:t>“Makes your science better by increasing the credibility of your results”</a:t>
            </a:r>
          </a:p>
          <a:p>
            <a:pPr lvl="1"/>
            <a:r>
              <a:rPr lang="en-US" sz="2300" dirty="0"/>
              <a:t>“Allows you to stake your claim to your ideas earlier”</a:t>
            </a:r>
          </a:p>
          <a:p>
            <a:pPr lvl="1"/>
            <a:r>
              <a:rPr lang="en-US" sz="2300" dirty="0"/>
              <a:t>“It’s an easy way to plan for better research”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AU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9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ECE7-BE5B-634B-BD48-3CCCDD77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6D98-B527-094D-B607-7B401FCF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will now go through a sample pre-registration together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Follow this link to begin filling out your own pre-registration form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https://aspredicted.org/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AD42-80ED-41D0-835C-E6F65343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9DED5-1539-471D-810A-86D7475F9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Complete a draft of your own pre-registration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Please note: Tomorrow we will start with an individual activity and the lecture will come after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933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A01F5A-9595-40AE-84A3-4E3142396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725F53-8BE8-4D94-9D11-214035B8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07AAA-3AF2-4E0F-A88B-74BDBBA0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AFFA24-83AA-4BE4-AE2F-DFC82D864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575C1-CD3C-4EA7-B032-5A1131B7FC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63070" y="2338928"/>
            <a:ext cx="4134677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Goals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FB84B07-020E-4FEE-90DC-DB4235B76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645425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600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at </a:t>
            </a:r>
            <a:r>
              <a:rPr lang="en-US" dirty="0" err="1"/>
              <a:t>unsw</a:t>
            </a: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>
                <a:hlinkClick r:id="rId2"/>
              </a:rPr>
              <a:t>https://www.youtube.com/watch?v=Kzd6Ew3TraA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Why do you think we need to apply for ethics approval?</a:t>
            </a:r>
          </a:p>
          <a:p>
            <a:pPr marL="0" indent="0">
              <a:buNone/>
            </a:pPr>
            <a:r>
              <a:rPr lang="en-AU" sz="2400" dirty="0">
                <a:hlinkClick r:id="rId3"/>
              </a:rPr>
              <a:t>https://research.unsw.edu.au/applying-ethics-approval</a:t>
            </a:r>
            <a:endParaRPr lang="en-AU" sz="2400" dirty="0"/>
          </a:p>
          <a:p>
            <a:pPr marL="0" indent="0">
              <a:buNone/>
            </a:pPr>
            <a:r>
              <a:rPr lang="en-AU" dirty="0"/>
              <a:t>“Ethical review is necessary to protect the welfare, rights, dignity and safety of research participants and also to protect researchers' rights to conduct legitimate investigation”</a:t>
            </a:r>
            <a:endParaRPr lang="en-AU" sz="2400" dirty="0">
              <a:hlinkClick r:id="rId4"/>
            </a:endParaRPr>
          </a:p>
          <a:p>
            <a:pPr marL="0" indent="0">
              <a:buNone/>
            </a:pPr>
            <a:r>
              <a:rPr lang="en-AU" sz="2400" dirty="0">
                <a:hlinkClick r:id="rId4"/>
              </a:rPr>
              <a:t>https://www.psy.unsw.edu.au/research</a:t>
            </a:r>
            <a:endParaRPr lang="en-US" sz="2400" dirty="0"/>
          </a:p>
          <a:p>
            <a:pPr marL="0" indent="0">
              <a:buNone/>
            </a:pPr>
            <a:r>
              <a:rPr lang="en-AU" sz="2400" dirty="0"/>
              <a:t>You can look at our ethics approval form on Teams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7770" y="4588626"/>
            <a:ext cx="3239670" cy="21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we (psychologists) collect data at </a:t>
            </a:r>
            <a:r>
              <a:rPr lang="en-US" b="1" dirty="0" err="1"/>
              <a:t>Unsw</a:t>
            </a:r>
            <a:r>
              <a:rPr lang="en-US" b="1" dirty="0"/>
              <a:t>?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     f</a:t>
            </a:r>
          </a:p>
          <a:p>
            <a:pPr marL="457200" indent="-457200">
              <a:buFont typeface="+mj-lt"/>
              <a:buAutoNum type="arabicPeriod"/>
            </a:pPr>
            <a:endParaRPr lang="en-US" sz="4400" dirty="0"/>
          </a:p>
          <a:p>
            <a:pPr marL="457200" indent="-457200">
              <a:buFont typeface="+mj-lt"/>
              <a:buAutoNum type="arabicPeriod"/>
            </a:pPr>
            <a:r>
              <a:rPr lang="en-US" sz="4400" dirty="0"/>
              <a:t>   </a:t>
            </a:r>
            <a:r>
              <a:rPr lang="en-US" sz="4400" dirty="0" err="1"/>
              <a:t>fd</a:t>
            </a:r>
            <a:endParaRPr lang="en-US" sz="4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84" y="2385392"/>
            <a:ext cx="4524375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84" y="3597304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4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Sona</a:t>
            </a:r>
            <a:r>
              <a:rPr lang="en-US" b="1" dirty="0"/>
              <a:t> system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At many universities, psychology departments will use what’s called a </a:t>
            </a:r>
            <a:r>
              <a:rPr lang="en-US" sz="2400" dirty="0" err="1"/>
              <a:t>Sona</a:t>
            </a:r>
            <a:r>
              <a:rPr lang="en-US" sz="2400" dirty="0"/>
              <a:t> System</a:t>
            </a:r>
          </a:p>
          <a:p>
            <a:pPr lvl="1"/>
            <a:r>
              <a:rPr lang="en-US" sz="2400" dirty="0"/>
              <a:t>This is used for research purposes</a:t>
            </a:r>
          </a:p>
          <a:p>
            <a:pPr lvl="1"/>
            <a:r>
              <a:rPr lang="en-US" sz="2400" dirty="0"/>
              <a:t>Professors, students, and researchers can post ongoing experiments and students (usually in psychology courses) can sign up</a:t>
            </a:r>
          </a:p>
          <a:p>
            <a:pPr lvl="1"/>
            <a:r>
              <a:rPr lang="en-US" sz="2400" dirty="0"/>
              <a:t>Students will see information about the study and where to go on campus to complete the task</a:t>
            </a:r>
          </a:p>
          <a:p>
            <a:pPr lvl="1"/>
            <a:r>
              <a:rPr lang="en-US" sz="2400" dirty="0"/>
              <a:t>Students often get reimbursed in course credit (many psychology courses require students to complete a certain number of </a:t>
            </a:r>
            <a:r>
              <a:rPr lang="en-US" sz="2400" dirty="0" err="1"/>
              <a:t>Sona</a:t>
            </a:r>
            <a:r>
              <a:rPr lang="en-US" sz="2400" dirty="0"/>
              <a:t> Studies)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6844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Sona</a:t>
            </a:r>
            <a:r>
              <a:rPr lang="en-US" b="1" dirty="0"/>
              <a:t> system pros and cons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At large research universities, there’s usually a rather large pool of participants during any given term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Often students will complete studies for course credit, so there’s no cost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Data collection can be time-consuming because you may only get 1 or 2 participants signed up at a time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A researcher must physically be there to test every participant and make sure the experiment runs smoothly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The population is very specific (first or second year psychology students)</a:t>
            </a:r>
          </a:p>
        </p:txBody>
      </p:sp>
    </p:spTree>
    <p:extLst>
      <p:ext uri="{BB962C8B-B14F-4D97-AF65-F5344CB8AC3E}">
        <p14:creationId xmlns:p14="http://schemas.microsoft.com/office/powerpoint/2010/main" val="320621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 Mechanical </a:t>
            </a:r>
            <a:r>
              <a:rPr lang="en-US" b="1" dirty="0" err="1"/>
              <a:t>turk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MTurk</a:t>
            </a:r>
            <a:endParaRPr lang="en-US" sz="2400" dirty="0"/>
          </a:p>
          <a:p>
            <a:pPr lvl="1"/>
            <a:r>
              <a:rPr lang="en-US" sz="2400" dirty="0"/>
              <a:t>Crowdsourcing website for businesses to hire people to complete online tasks</a:t>
            </a:r>
          </a:p>
          <a:p>
            <a:pPr lvl="1"/>
            <a:r>
              <a:rPr lang="en-US" sz="2400" dirty="0"/>
              <a:t>Anyone can create an account and sign up to complete tasks and get compensated in return </a:t>
            </a:r>
          </a:p>
          <a:p>
            <a:pPr lvl="1"/>
            <a:r>
              <a:rPr lang="en-US" sz="2400" dirty="0"/>
              <a:t>Worker = contractor (aka </a:t>
            </a:r>
            <a:r>
              <a:rPr lang="en-US" sz="2400" i="1" dirty="0" err="1"/>
              <a:t>Turkers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Requestor = employer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857625"/>
            <a:ext cx="571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Mturk</a:t>
            </a:r>
            <a:r>
              <a:rPr lang="en-US" b="1" dirty="0"/>
              <a:t> pros and cons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Thousands of workers online at any given time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Incredibly fast method of data collection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Once you post the experiment online, your work is done – you can sit back and watch the responses come in or even go work on something 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Need to have funds in order to pay workers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Need to code experiments in specific programming languages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The population is very specific (</a:t>
            </a:r>
            <a:r>
              <a:rPr lang="en-US" sz="2400" dirty="0" err="1">
                <a:solidFill>
                  <a:srgbClr val="FF0000"/>
                </a:solidFill>
              </a:rPr>
              <a:t>MTurkers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E3A-F692-C742-AC27-E8380A3B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many participants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876B-4EF2-0743-84E2-9DBBE8A0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a great and controversial question…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https://sciencing.com/advantages-large-sample-size-7210190.html</a:t>
            </a:r>
            <a:endParaRPr lang="en-US" dirty="0">
              <a:solidFill>
                <a:schemeClr val="tx2"/>
              </a:solidFill>
            </a:endParaRPr>
          </a:p>
          <a:p>
            <a:pPr marL="228600" lvl="1" indent="0">
              <a:buNone/>
            </a:pPr>
            <a:r>
              <a:rPr lang="en-US" dirty="0"/>
              <a:t>“Sample size is an important consideration for research. Larger sample sizes provide more accurate mean values, identify outliers that could skew the data in a smaller sample and provide a smaller margin of error.”</a:t>
            </a:r>
          </a:p>
          <a:p>
            <a:pPr marL="0" indent="0">
              <a:buNone/>
            </a:pPr>
            <a:r>
              <a:rPr lang="en-US" dirty="0"/>
              <a:t>However, there is still no “correct” number of participants needed for an experiment </a:t>
            </a:r>
          </a:p>
          <a:p>
            <a:pPr marL="0" indent="0">
              <a:buNone/>
            </a:pPr>
            <a:r>
              <a:rPr lang="en-US" dirty="0"/>
              <a:t>Usually, the researcher makes the decision based on time, money, and population of interest</a:t>
            </a:r>
          </a:p>
          <a:p>
            <a:pPr marL="0" indent="0">
              <a:buNone/>
            </a:pPr>
            <a:r>
              <a:rPr lang="en-US" dirty="0"/>
              <a:t>Can you think of any situations where getting a large sample may be particularly difficult?</a:t>
            </a:r>
          </a:p>
          <a:p>
            <a:pPr marL="0" indent="0">
              <a:buNone/>
            </a:pPr>
            <a:r>
              <a:rPr lang="en-US" dirty="0"/>
              <a:t>Our experiment: N = 86 + responses from the </a:t>
            </a:r>
            <a:r>
              <a:rPr lang="en-US" dirty="0" err="1"/>
              <a:t>SciX</a:t>
            </a:r>
            <a:r>
              <a:rPr lang="en-US" dirty="0"/>
              <a:t> community!</a:t>
            </a:r>
          </a:p>
        </p:txBody>
      </p:sp>
    </p:spTree>
    <p:extLst>
      <p:ext uri="{BB962C8B-B14F-4D97-AF65-F5344CB8AC3E}">
        <p14:creationId xmlns:p14="http://schemas.microsoft.com/office/powerpoint/2010/main" val="376949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847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Wingdings</vt:lpstr>
      <vt:lpstr>Banded</vt:lpstr>
      <vt:lpstr>Ethics, Data collection,  &amp; Pre-Registration</vt:lpstr>
      <vt:lpstr>Goals</vt:lpstr>
      <vt:lpstr>Ethics at unsw</vt:lpstr>
      <vt:lpstr>How do we (psychologists) collect data at Unsw?</vt:lpstr>
      <vt:lpstr>Sona system</vt:lpstr>
      <vt:lpstr>Sona system pros and cons</vt:lpstr>
      <vt:lpstr>Amazon Mechanical turk</vt:lpstr>
      <vt:lpstr>Mturk pros and cons</vt:lpstr>
      <vt:lpstr>How many participants do we need?</vt:lpstr>
      <vt:lpstr>What is Pre-registration?</vt:lpstr>
      <vt:lpstr>Pre-registration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Ethics, Data collection,  &amp; Pre-Registration</dc:title>
  <dc:creator>Jennifer Sloane</dc:creator>
  <cp:lastModifiedBy>Jennifer Sloane</cp:lastModifiedBy>
  <cp:revision>1</cp:revision>
  <dcterms:created xsi:type="dcterms:W3CDTF">2020-12-21T03:27:04Z</dcterms:created>
  <dcterms:modified xsi:type="dcterms:W3CDTF">2021-01-11T04:35:03Z</dcterms:modified>
</cp:coreProperties>
</file>