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  <p:sldMasterId id="2147483726" r:id="rId2"/>
  </p:sldMasterIdLst>
  <p:notesMasterIdLst>
    <p:notesMasterId r:id="rId7"/>
  </p:notesMasterIdLst>
  <p:sldIdLst>
    <p:sldId id="270" r:id="rId3"/>
    <p:sldId id="268" r:id="rId4"/>
    <p:sldId id="257" r:id="rId5"/>
    <p:sldId id="26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A905F2-4468-4AD9-9DA0-725410E92F68}" v="145" dt="2021-06-21T01:13:07.7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899" autoAdjust="0"/>
    <p:restoredTop sz="94660"/>
  </p:normalViewPr>
  <p:slideViewPr>
    <p:cSldViewPr snapToGrid="0">
      <p:cViewPr varScale="1">
        <p:scale>
          <a:sx n="86" d="100"/>
          <a:sy n="86" d="100"/>
        </p:scale>
        <p:origin x="28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643B10-9F2B-45FC-B899-44BF19692278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E67C7FF-1010-4BE3-9492-D9F1A2BE0E83}">
      <dgm:prSet/>
      <dgm:spPr/>
      <dgm:t>
        <a:bodyPr/>
        <a:lstStyle/>
        <a:p>
          <a:r>
            <a:rPr lang="en-US"/>
            <a:t>Brief overview of all the platforms</a:t>
          </a:r>
        </a:p>
      </dgm:t>
    </dgm:pt>
    <dgm:pt modelId="{31BAC7C4-2C63-4DFB-B417-3DC24D74F0DA}" type="parTrans" cxnId="{4214AD84-1B45-4901-B91B-6C4A7395753A}">
      <dgm:prSet/>
      <dgm:spPr/>
      <dgm:t>
        <a:bodyPr/>
        <a:lstStyle/>
        <a:p>
          <a:endParaRPr lang="en-US"/>
        </a:p>
      </dgm:t>
    </dgm:pt>
    <dgm:pt modelId="{F5DB6C27-BF1F-407A-8D2E-AE109897AFB2}" type="sibTrans" cxnId="{4214AD84-1B45-4901-B91B-6C4A7395753A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7F41E963-D5B6-4121-B8B7-1A7D89BA4C19}">
      <dgm:prSet/>
      <dgm:spPr/>
      <dgm:t>
        <a:bodyPr/>
        <a:lstStyle/>
        <a:p>
          <a:r>
            <a:rPr lang="en-US"/>
            <a:t>Build a website using the Wowchemy academic theme</a:t>
          </a:r>
        </a:p>
      </dgm:t>
    </dgm:pt>
    <dgm:pt modelId="{EB4A8514-66BC-470C-A76B-14307FD42DA0}" type="parTrans" cxnId="{E5A123AE-0B25-4BC6-9121-F2DF4EA067A6}">
      <dgm:prSet/>
      <dgm:spPr/>
      <dgm:t>
        <a:bodyPr/>
        <a:lstStyle/>
        <a:p>
          <a:endParaRPr lang="en-US"/>
        </a:p>
      </dgm:t>
    </dgm:pt>
    <dgm:pt modelId="{F920B0E3-E445-4F2B-AFA0-381EC7804DCD}" type="sibTrans" cxnId="{E5A123AE-0B25-4BC6-9121-F2DF4EA067A6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1BBECAC2-AC45-47D1-B508-E6268A829421}">
      <dgm:prSet/>
      <dgm:spPr/>
      <dgm:t>
        <a:bodyPr/>
        <a:lstStyle/>
        <a:p>
          <a:r>
            <a:rPr lang="en-US"/>
            <a:t>Set up basic configurations</a:t>
          </a:r>
        </a:p>
      </dgm:t>
    </dgm:pt>
    <dgm:pt modelId="{9F765E45-C048-4BDA-A952-5AAEE84788ED}" type="parTrans" cxnId="{AF7212DF-6E0B-4EC8-802F-7496698DB4D7}">
      <dgm:prSet/>
      <dgm:spPr/>
      <dgm:t>
        <a:bodyPr/>
        <a:lstStyle/>
        <a:p>
          <a:endParaRPr lang="en-US"/>
        </a:p>
      </dgm:t>
    </dgm:pt>
    <dgm:pt modelId="{00F5E3DE-9B62-438E-95D3-7A7A30E887EE}" type="sibTrans" cxnId="{AF7212DF-6E0B-4EC8-802F-7496698DB4D7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84F46A31-D443-497C-9BA0-6027966B9EC2}">
      <dgm:prSet/>
      <dgm:spPr/>
      <dgm:t>
        <a:bodyPr/>
        <a:lstStyle/>
        <a:p>
          <a:r>
            <a:rPr lang="en-US" dirty="0"/>
            <a:t>Edit some content</a:t>
          </a:r>
        </a:p>
      </dgm:t>
    </dgm:pt>
    <dgm:pt modelId="{DEE1D08E-A64D-4BE2-A8E7-F6039DB5F3E7}" type="parTrans" cxnId="{7632BD47-7C2E-47C3-88E1-862763CEA50A}">
      <dgm:prSet/>
      <dgm:spPr/>
      <dgm:t>
        <a:bodyPr/>
        <a:lstStyle/>
        <a:p>
          <a:endParaRPr lang="en-US"/>
        </a:p>
      </dgm:t>
    </dgm:pt>
    <dgm:pt modelId="{64F4AA05-2AA5-40D8-AE13-7021FEECF24B}" type="sibTrans" cxnId="{7632BD47-7C2E-47C3-88E1-862763CEA50A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C02AC80D-9B89-42BA-9BC8-374A808F0B5C}">
      <dgm:prSet/>
      <dgm:spPr/>
      <dgm:t>
        <a:bodyPr/>
        <a:lstStyle/>
        <a:p>
          <a:r>
            <a:rPr lang="en-US"/>
            <a:t>Publish our website </a:t>
          </a:r>
        </a:p>
      </dgm:t>
    </dgm:pt>
    <dgm:pt modelId="{4B5BDF24-598F-48E0-9961-AA306752F73C}" type="parTrans" cxnId="{759AE3CE-F19E-49E4-896C-6362EF82F48E}">
      <dgm:prSet/>
      <dgm:spPr/>
      <dgm:t>
        <a:bodyPr/>
        <a:lstStyle/>
        <a:p>
          <a:endParaRPr lang="en-US"/>
        </a:p>
      </dgm:t>
    </dgm:pt>
    <dgm:pt modelId="{0707A36A-EB22-49CD-A86D-A1D8CA87072A}" type="sibTrans" cxnId="{759AE3CE-F19E-49E4-896C-6362EF82F48E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F81427E0-76E4-48B1-A859-B60CE12CCE3F}" type="pres">
      <dgm:prSet presAssocID="{0E643B10-9F2B-45FC-B899-44BF19692278}" presName="Name0" presStyleCnt="0">
        <dgm:presLayoutVars>
          <dgm:animLvl val="lvl"/>
          <dgm:resizeHandles val="exact"/>
        </dgm:presLayoutVars>
      </dgm:prSet>
      <dgm:spPr/>
    </dgm:pt>
    <dgm:pt modelId="{9A899C00-A87F-46C8-8373-38933E40134E}" type="pres">
      <dgm:prSet presAssocID="{2E67C7FF-1010-4BE3-9492-D9F1A2BE0E83}" presName="compositeNode" presStyleCnt="0">
        <dgm:presLayoutVars>
          <dgm:bulletEnabled val="1"/>
        </dgm:presLayoutVars>
      </dgm:prSet>
      <dgm:spPr/>
    </dgm:pt>
    <dgm:pt modelId="{37DB9AAD-E55A-4F4E-B4EF-FFEF843469A2}" type="pres">
      <dgm:prSet presAssocID="{2E67C7FF-1010-4BE3-9492-D9F1A2BE0E83}" presName="bgRect" presStyleLbl="bgAccFollowNode1" presStyleIdx="0" presStyleCnt="5"/>
      <dgm:spPr/>
    </dgm:pt>
    <dgm:pt modelId="{377ABE44-143C-4CED-AC14-AE6149DB3433}" type="pres">
      <dgm:prSet presAssocID="{F5DB6C27-BF1F-407A-8D2E-AE109897AFB2}" presName="sibTransNodeCircle" presStyleLbl="alignNode1" presStyleIdx="0" presStyleCnt="10">
        <dgm:presLayoutVars>
          <dgm:chMax val="0"/>
          <dgm:bulletEnabled/>
        </dgm:presLayoutVars>
      </dgm:prSet>
      <dgm:spPr/>
    </dgm:pt>
    <dgm:pt modelId="{B7F93142-8764-4A14-A3BA-5DEA67FCB74F}" type="pres">
      <dgm:prSet presAssocID="{2E67C7FF-1010-4BE3-9492-D9F1A2BE0E83}" presName="bottomLine" presStyleLbl="alignNode1" presStyleIdx="1" presStyleCnt="10">
        <dgm:presLayoutVars/>
      </dgm:prSet>
      <dgm:spPr/>
    </dgm:pt>
    <dgm:pt modelId="{14EDBC88-4F43-4461-8062-65C923FA9945}" type="pres">
      <dgm:prSet presAssocID="{2E67C7FF-1010-4BE3-9492-D9F1A2BE0E83}" presName="nodeText" presStyleLbl="bgAccFollowNode1" presStyleIdx="0" presStyleCnt="5">
        <dgm:presLayoutVars>
          <dgm:bulletEnabled val="1"/>
        </dgm:presLayoutVars>
      </dgm:prSet>
      <dgm:spPr/>
    </dgm:pt>
    <dgm:pt modelId="{75F2B216-AEE0-4D45-8259-294F61DDFEC7}" type="pres">
      <dgm:prSet presAssocID="{F5DB6C27-BF1F-407A-8D2E-AE109897AFB2}" presName="sibTrans" presStyleCnt="0"/>
      <dgm:spPr/>
    </dgm:pt>
    <dgm:pt modelId="{4AAA7D82-E4AA-4E19-834B-4BEA8D7324F6}" type="pres">
      <dgm:prSet presAssocID="{7F41E963-D5B6-4121-B8B7-1A7D89BA4C19}" presName="compositeNode" presStyleCnt="0">
        <dgm:presLayoutVars>
          <dgm:bulletEnabled val="1"/>
        </dgm:presLayoutVars>
      </dgm:prSet>
      <dgm:spPr/>
    </dgm:pt>
    <dgm:pt modelId="{63D9B248-22EB-4BEF-AAA4-160D6638BAA6}" type="pres">
      <dgm:prSet presAssocID="{7F41E963-D5B6-4121-B8B7-1A7D89BA4C19}" presName="bgRect" presStyleLbl="bgAccFollowNode1" presStyleIdx="1" presStyleCnt="5"/>
      <dgm:spPr/>
    </dgm:pt>
    <dgm:pt modelId="{7CA2350C-8B73-47AB-AA9F-E10D4B5A01BD}" type="pres">
      <dgm:prSet presAssocID="{F920B0E3-E445-4F2B-AFA0-381EC7804DCD}" presName="sibTransNodeCircle" presStyleLbl="alignNode1" presStyleIdx="2" presStyleCnt="10">
        <dgm:presLayoutVars>
          <dgm:chMax val="0"/>
          <dgm:bulletEnabled/>
        </dgm:presLayoutVars>
      </dgm:prSet>
      <dgm:spPr/>
    </dgm:pt>
    <dgm:pt modelId="{AA76A8C5-CEDD-4220-BD43-34CEE7C39D2C}" type="pres">
      <dgm:prSet presAssocID="{7F41E963-D5B6-4121-B8B7-1A7D89BA4C19}" presName="bottomLine" presStyleLbl="alignNode1" presStyleIdx="3" presStyleCnt="10">
        <dgm:presLayoutVars/>
      </dgm:prSet>
      <dgm:spPr/>
    </dgm:pt>
    <dgm:pt modelId="{6D4BCC7E-8C5A-4434-8DAD-D84132A4083B}" type="pres">
      <dgm:prSet presAssocID="{7F41E963-D5B6-4121-B8B7-1A7D89BA4C19}" presName="nodeText" presStyleLbl="bgAccFollowNode1" presStyleIdx="1" presStyleCnt="5">
        <dgm:presLayoutVars>
          <dgm:bulletEnabled val="1"/>
        </dgm:presLayoutVars>
      </dgm:prSet>
      <dgm:spPr/>
    </dgm:pt>
    <dgm:pt modelId="{EB6AB3D1-709A-4B78-A26F-E439C42A7B83}" type="pres">
      <dgm:prSet presAssocID="{F920B0E3-E445-4F2B-AFA0-381EC7804DCD}" presName="sibTrans" presStyleCnt="0"/>
      <dgm:spPr/>
    </dgm:pt>
    <dgm:pt modelId="{F96FD1B2-6EA6-49A3-8DAD-9852B9CC16D5}" type="pres">
      <dgm:prSet presAssocID="{1BBECAC2-AC45-47D1-B508-E6268A829421}" presName="compositeNode" presStyleCnt="0">
        <dgm:presLayoutVars>
          <dgm:bulletEnabled val="1"/>
        </dgm:presLayoutVars>
      </dgm:prSet>
      <dgm:spPr/>
    </dgm:pt>
    <dgm:pt modelId="{DDB0D4D9-1AA2-48FB-84E5-D50EEF77C010}" type="pres">
      <dgm:prSet presAssocID="{1BBECAC2-AC45-47D1-B508-E6268A829421}" presName="bgRect" presStyleLbl="bgAccFollowNode1" presStyleIdx="2" presStyleCnt="5"/>
      <dgm:spPr/>
    </dgm:pt>
    <dgm:pt modelId="{CCDAE243-51DE-45D8-8648-967392CD32E8}" type="pres">
      <dgm:prSet presAssocID="{00F5E3DE-9B62-438E-95D3-7A7A30E887EE}" presName="sibTransNodeCircle" presStyleLbl="alignNode1" presStyleIdx="4" presStyleCnt="10">
        <dgm:presLayoutVars>
          <dgm:chMax val="0"/>
          <dgm:bulletEnabled/>
        </dgm:presLayoutVars>
      </dgm:prSet>
      <dgm:spPr/>
    </dgm:pt>
    <dgm:pt modelId="{B9234E1D-65A1-4681-ABF4-0B929619630A}" type="pres">
      <dgm:prSet presAssocID="{1BBECAC2-AC45-47D1-B508-E6268A829421}" presName="bottomLine" presStyleLbl="alignNode1" presStyleIdx="5" presStyleCnt="10">
        <dgm:presLayoutVars/>
      </dgm:prSet>
      <dgm:spPr/>
    </dgm:pt>
    <dgm:pt modelId="{55FA25EE-B2B0-4958-8288-84E32B8C5018}" type="pres">
      <dgm:prSet presAssocID="{1BBECAC2-AC45-47D1-B508-E6268A829421}" presName="nodeText" presStyleLbl="bgAccFollowNode1" presStyleIdx="2" presStyleCnt="5">
        <dgm:presLayoutVars>
          <dgm:bulletEnabled val="1"/>
        </dgm:presLayoutVars>
      </dgm:prSet>
      <dgm:spPr/>
    </dgm:pt>
    <dgm:pt modelId="{6CFA63F0-2382-40CC-A4B7-4AC350DC7689}" type="pres">
      <dgm:prSet presAssocID="{00F5E3DE-9B62-438E-95D3-7A7A30E887EE}" presName="sibTrans" presStyleCnt="0"/>
      <dgm:spPr/>
    </dgm:pt>
    <dgm:pt modelId="{A75B033A-3AC7-4A22-BC9C-9D78FB087E4D}" type="pres">
      <dgm:prSet presAssocID="{84F46A31-D443-497C-9BA0-6027966B9EC2}" presName="compositeNode" presStyleCnt="0">
        <dgm:presLayoutVars>
          <dgm:bulletEnabled val="1"/>
        </dgm:presLayoutVars>
      </dgm:prSet>
      <dgm:spPr/>
    </dgm:pt>
    <dgm:pt modelId="{9B18AFD4-C399-4A26-8EE2-34CD046DC85E}" type="pres">
      <dgm:prSet presAssocID="{84F46A31-D443-497C-9BA0-6027966B9EC2}" presName="bgRect" presStyleLbl="bgAccFollowNode1" presStyleIdx="3" presStyleCnt="5"/>
      <dgm:spPr/>
    </dgm:pt>
    <dgm:pt modelId="{37B3B897-FE39-4E39-A1EE-A13005F0E43B}" type="pres">
      <dgm:prSet presAssocID="{64F4AA05-2AA5-40D8-AE13-7021FEECF24B}" presName="sibTransNodeCircle" presStyleLbl="alignNode1" presStyleIdx="6" presStyleCnt="10">
        <dgm:presLayoutVars>
          <dgm:chMax val="0"/>
          <dgm:bulletEnabled/>
        </dgm:presLayoutVars>
      </dgm:prSet>
      <dgm:spPr/>
    </dgm:pt>
    <dgm:pt modelId="{9F88BB90-2E26-4228-88E3-E2395BCAA8D8}" type="pres">
      <dgm:prSet presAssocID="{84F46A31-D443-497C-9BA0-6027966B9EC2}" presName="bottomLine" presStyleLbl="alignNode1" presStyleIdx="7" presStyleCnt="10">
        <dgm:presLayoutVars/>
      </dgm:prSet>
      <dgm:spPr/>
    </dgm:pt>
    <dgm:pt modelId="{59614BF8-340D-4878-A06D-45F7585DDF74}" type="pres">
      <dgm:prSet presAssocID="{84F46A31-D443-497C-9BA0-6027966B9EC2}" presName="nodeText" presStyleLbl="bgAccFollowNode1" presStyleIdx="3" presStyleCnt="5">
        <dgm:presLayoutVars>
          <dgm:bulletEnabled val="1"/>
        </dgm:presLayoutVars>
      </dgm:prSet>
      <dgm:spPr/>
    </dgm:pt>
    <dgm:pt modelId="{C5740704-8F60-49F4-BCC5-FED1C39BF43E}" type="pres">
      <dgm:prSet presAssocID="{64F4AA05-2AA5-40D8-AE13-7021FEECF24B}" presName="sibTrans" presStyleCnt="0"/>
      <dgm:spPr/>
    </dgm:pt>
    <dgm:pt modelId="{DE8E878F-5B03-48DF-85C0-BF6A8026BC8C}" type="pres">
      <dgm:prSet presAssocID="{C02AC80D-9B89-42BA-9BC8-374A808F0B5C}" presName="compositeNode" presStyleCnt="0">
        <dgm:presLayoutVars>
          <dgm:bulletEnabled val="1"/>
        </dgm:presLayoutVars>
      </dgm:prSet>
      <dgm:spPr/>
    </dgm:pt>
    <dgm:pt modelId="{0631FF0B-46FB-481D-9022-151F01EACB37}" type="pres">
      <dgm:prSet presAssocID="{C02AC80D-9B89-42BA-9BC8-374A808F0B5C}" presName="bgRect" presStyleLbl="bgAccFollowNode1" presStyleIdx="4" presStyleCnt="5"/>
      <dgm:spPr/>
    </dgm:pt>
    <dgm:pt modelId="{0D9583FF-07A5-4222-84AE-7EC83463D851}" type="pres">
      <dgm:prSet presAssocID="{0707A36A-EB22-49CD-A86D-A1D8CA87072A}" presName="sibTransNodeCircle" presStyleLbl="alignNode1" presStyleIdx="8" presStyleCnt="10">
        <dgm:presLayoutVars>
          <dgm:chMax val="0"/>
          <dgm:bulletEnabled/>
        </dgm:presLayoutVars>
      </dgm:prSet>
      <dgm:spPr/>
    </dgm:pt>
    <dgm:pt modelId="{89D13828-AC62-41D5-861B-1A5CC6C2B899}" type="pres">
      <dgm:prSet presAssocID="{C02AC80D-9B89-42BA-9BC8-374A808F0B5C}" presName="bottomLine" presStyleLbl="alignNode1" presStyleIdx="9" presStyleCnt="10">
        <dgm:presLayoutVars/>
      </dgm:prSet>
      <dgm:spPr/>
    </dgm:pt>
    <dgm:pt modelId="{47C7619B-A9C8-4921-8F03-B59D49FEAFB8}" type="pres">
      <dgm:prSet presAssocID="{C02AC80D-9B89-42BA-9BC8-374A808F0B5C}" presName="nodeText" presStyleLbl="bgAccFollowNode1" presStyleIdx="4" presStyleCnt="5">
        <dgm:presLayoutVars>
          <dgm:bulletEnabled val="1"/>
        </dgm:presLayoutVars>
      </dgm:prSet>
      <dgm:spPr/>
    </dgm:pt>
  </dgm:ptLst>
  <dgm:cxnLst>
    <dgm:cxn modelId="{27162604-0B8F-41DE-B16D-5B5BD3082B46}" type="presOf" srcId="{C02AC80D-9B89-42BA-9BC8-374A808F0B5C}" destId="{47C7619B-A9C8-4921-8F03-B59D49FEAFB8}" srcOrd="1" destOrd="0" presId="urn:microsoft.com/office/officeart/2016/7/layout/BasicLinearProcessNumbered"/>
    <dgm:cxn modelId="{E3307605-20A5-4E8B-993D-FD9BA57BA06F}" type="presOf" srcId="{00F5E3DE-9B62-438E-95D3-7A7A30E887EE}" destId="{CCDAE243-51DE-45D8-8648-967392CD32E8}" srcOrd="0" destOrd="0" presId="urn:microsoft.com/office/officeart/2016/7/layout/BasicLinearProcessNumbered"/>
    <dgm:cxn modelId="{3CC2A020-D76E-4BE2-A958-E6741C6D0A0F}" type="presOf" srcId="{1BBECAC2-AC45-47D1-B508-E6268A829421}" destId="{55FA25EE-B2B0-4958-8288-84E32B8C5018}" srcOrd="1" destOrd="0" presId="urn:microsoft.com/office/officeart/2016/7/layout/BasicLinearProcessNumbered"/>
    <dgm:cxn modelId="{7632BD47-7C2E-47C3-88E1-862763CEA50A}" srcId="{0E643B10-9F2B-45FC-B899-44BF19692278}" destId="{84F46A31-D443-497C-9BA0-6027966B9EC2}" srcOrd="3" destOrd="0" parTransId="{DEE1D08E-A64D-4BE2-A8E7-F6039DB5F3E7}" sibTransId="{64F4AA05-2AA5-40D8-AE13-7021FEECF24B}"/>
    <dgm:cxn modelId="{3B852F48-54DC-48AF-8702-8994ABEF32A5}" type="presOf" srcId="{84F46A31-D443-497C-9BA0-6027966B9EC2}" destId="{9B18AFD4-C399-4A26-8EE2-34CD046DC85E}" srcOrd="0" destOrd="0" presId="urn:microsoft.com/office/officeart/2016/7/layout/BasicLinearProcessNumbered"/>
    <dgm:cxn modelId="{D469376A-AA57-4B6A-B388-088A7D4E9A55}" type="presOf" srcId="{F920B0E3-E445-4F2B-AFA0-381EC7804DCD}" destId="{7CA2350C-8B73-47AB-AA9F-E10D4B5A01BD}" srcOrd="0" destOrd="0" presId="urn:microsoft.com/office/officeart/2016/7/layout/BasicLinearProcessNumbered"/>
    <dgm:cxn modelId="{ABAA8F4D-2DC0-4324-BC97-AF9C33FACB91}" type="presOf" srcId="{2E67C7FF-1010-4BE3-9492-D9F1A2BE0E83}" destId="{37DB9AAD-E55A-4F4E-B4EF-FFEF843469A2}" srcOrd="0" destOrd="0" presId="urn:microsoft.com/office/officeart/2016/7/layout/BasicLinearProcessNumbered"/>
    <dgm:cxn modelId="{ED8B336E-9076-4A69-A1FE-A5BAC64DDEB0}" type="presOf" srcId="{C02AC80D-9B89-42BA-9BC8-374A808F0B5C}" destId="{0631FF0B-46FB-481D-9022-151F01EACB37}" srcOrd="0" destOrd="0" presId="urn:microsoft.com/office/officeart/2016/7/layout/BasicLinearProcessNumbered"/>
    <dgm:cxn modelId="{B48B7B56-39F3-4C27-8515-720A19D93F7C}" type="presOf" srcId="{64F4AA05-2AA5-40D8-AE13-7021FEECF24B}" destId="{37B3B897-FE39-4E39-A1EE-A13005F0E43B}" srcOrd="0" destOrd="0" presId="urn:microsoft.com/office/officeart/2016/7/layout/BasicLinearProcessNumbered"/>
    <dgm:cxn modelId="{4214AD84-1B45-4901-B91B-6C4A7395753A}" srcId="{0E643B10-9F2B-45FC-B899-44BF19692278}" destId="{2E67C7FF-1010-4BE3-9492-D9F1A2BE0E83}" srcOrd="0" destOrd="0" parTransId="{31BAC7C4-2C63-4DFB-B417-3DC24D74F0DA}" sibTransId="{F5DB6C27-BF1F-407A-8D2E-AE109897AFB2}"/>
    <dgm:cxn modelId="{DB598F8A-7ECF-4B64-B1A7-631E6636C45F}" type="presOf" srcId="{84F46A31-D443-497C-9BA0-6027966B9EC2}" destId="{59614BF8-340D-4878-A06D-45F7585DDF74}" srcOrd="1" destOrd="0" presId="urn:microsoft.com/office/officeart/2016/7/layout/BasicLinearProcessNumbered"/>
    <dgm:cxn modelId="{E26A8891-C64B-4D15-B42D-8BB3DB153A95}" type="presOf" srcId="{1BBECAC2-AC45-47D1-B508-E6268A829421}" destId="{DDB0D4D9-1AA2-48FB-84E5-D50EEF77C010}" srcOrd="0" destOrd="0" presId="urn:microsoft.com/office/officeart/2016/7/layout/BasicLinearProcessNumbered"/>
    <dgm:cxn modelId="{34A6F696-20A5-4831-A578-4F10E07376D4}" type="presOf" srcId="{0E643B10-9F2B-45FC-B899-44BF19692278}" destId="{F81427E0-76E4-48B1-A859-B60CE12CCE3F}" srcOrd="0" destOrd="0" presId="urn:microsoft.com/office/officeart/2016/7/layout/BasicLinearProcessNumbered"/>
    <dgm:cxn modelId="{E5A123AE-0B25-4BC6-9121-F2DF4EA067A6}" srcId="{0E643B10-9F2B-45FC-B899-44BF19692278}" destId="{7F41E963-D5B6-4121-B8B7-1A7D89BA4C19}" srcOrd="1" destOrd="0" parTransId="{EB4A8514-66BC-470C-A76B-14307FD42DA0}" sibTransId="{F920B0E3-E445-4F2B-AFA0-381EC7804DCD}"/>
    <dgm:cxn modelId="{930284B3-2113-4DE3-A76A-9DB0F7464C75}" type="presOf" srcId="{2E67C7FF-1010-4BE3-9492-D9F1A2BE0E83}" destId="{14EDBC88-4F43-4461-8062-65C923FA9945}" srcOrd="1" destOrd="0" presId="urn:microsoft.com/office/officeart/2016/7/layout/BasicLinearProcessNumbered"/>
    <dgm:cxn modelId="{27D891B5-6965-4AA4-93D5-A8AE3BF577BD}" type="presOf" srcId="{7F41E963-D5B6-4121-B8B7-1A7D89BA4C19}" destId="{6D4BCC7E-8C5A-4434-8DAD-D84132A4083B}" srcOrd="1" destOrd="0" presId="urn:microsoft.com/office/officeart/2016/7/layout/BasicLinearProcessNumbered"/>
    <dgm:cxn modelId="{FAA22FC1-4E61-4370-B256-84ACBE0C3A3F}" type="presOf" srcId="{F5DB6C27-BF1F-407A-8D2E-AE109897AFB2}" destId="{377ABE44-143C-4CED-AC14-AE6149DB3433}" srcOrd="0" destOrd="0" presId="urn:microsoft.com/office/officeart/2016/7/layout/BasicLinearProcessNumbered"/>
    <dgm:cxn modelId="{759AE3CE-F19E-49E4-896C-6362EF82F48E}" srcId="{0E643B10-9F2B-45FC-B899-44BF19692278}" destId="{C02AC80D-9B89-42BA-9BC8-374A808F0B5C}" srcOrd="4" destOrd="0" parTransId="{4B5BDF24-598F-48E0-9961-AA306752F73C}" sibTransId="{0707A36A-EB22-49CD-A86D-A1D8CA87072A}"/>
    <dgm:cxn modelId="{AF7212DF-6E0B-4EC8-802F-7496698DB4D7}" srcId="{0E643B10-9F2B-45FC-B899-44BF19692278}" destId="{1BBECAC2-AC45-47D1-B508-E6268A829421}" srcOrd="2" destOrd="0" parTransId="{9F765E45-C048-4BDA-A952-5AAEE84788ED}" sibTransId="{00F5E3DE-9B62-438E-95D3-7A7A30E887EE}"/>
    <dgm:cxn modelId="{8971CFDF-80D0-4135-AB86-E1CBEE66F4B9}" type="presOf" srcId="{7F41E963-D5B6-4121-B8B7-1A7D89BA4C19}" destId="{63D9B248-22EB-4BEF-AAA4-160D6638BAA6}" srcOrd="0" destOrd="0" presId="urn:microsoft.com/office/officeart/2016/7/layout/BasicLinearProcessNumbered"/>
    <dgm:cxn modelId="{2096C1F5-6069-489B-91A8-C21B938E1BD2}" type="presOf" srcId="{0707A36A-EB22-49CD-A86D-A1D8CA87072A}" destId="{0D9583FF-07A5-4222-84AE-7EC83463D851}" srcOrd="0" destOrd="0" presId="urn:microsoft.com/office/officeart/2016/7/layout/BasicLinearProcessNumbered"/>
    <dgm:cxn modelId="{73360EE2-0988-403C-B02C-D7A6F7798E48}" type="presParOf" srcId="{F81427E0-76E4-48B1-A859-B60CE12CCE3F}" destId="{9A899C00-A87F-46C8-8373-38933E40134E}" srcOrd="0" destOrd="0" presId="urn:microsoft.com/office/officeart/2016/7/layout/BasicLinearProcessNumbered"/>
    <dgm:cxn modelId="{F32FE4C6-4D26-4B42-8C8B-2002CA11BC32}" type="presParOf" srcId="{9A899C00-A87F-46C8-8373-38933E40134E}" destId="{37DB9AAD-E55A-4F4E-B4EF-FFEF843469A2}" srcOrd="0" destOrd="0" presId="urn:microsoft.com/office/officeart/2016/7/layout/BasicLinearProcessNumbered"/>
    <dgm:cxn modelId="{128957CB-8730-44FF-AFEC-2C2D0602D2C5}" type="presParOf" srcId="{9A899C00-A87F-46C8-8373-38933E40134E}" destId="{377ABE44-143C-4CED-AC14-AE6149DB3433}" srcOrd="1" destOrd="0" presId="urn:microsoft.com/office/officeart/2016/7/layout/BasicLinearProcessNumbered"/>
    <dgm:cxn modelId="{6687C6C0-9446-454E-BDB1-CA361E5AD914}" type="presParOf" srcId="{9A899C00-A87F-46C8-8373-38933E40134E}" destId="{B7F93142-8764-4A14-A3BA-5DEA67FCB74F}" srcOrd="2" destOrd="0" presId="urn:microsoft.com/office/officeart/2016/7/layout/BasicLinearProcessNumbered"/>
    <dgm:cxn modelId="{2B1198C0-C31B-43A5-89A0-B350D23DF628}" type="presParOf" srcId="{9A899C00-A87F-46C8-8373-38933E40134E}" destId="{14EDBC88-4F43-4461-8062-65C923FA9945}" srcOrd="3" destOrd="0" presId="urn:microsoft.com/office/officeart/2016/7/layout/BasicLinearProcessNumbered"/>
    <dgm:cxn modelId="{E6CDA3AE-9ECC-4B9A-A725-F0D9D77DBD11}" type="presParOf" srcId="{F81427E0-76E4-48B1-A859-B60CE12CCE3F}" destId="{75F2B216-AEE0-4D45-8259-294F61DDFEC7}" srcOrd="1" destOrd="0" presId="urn:microsoft.com/office/officeart/2016/7/layout/BasicLinearProcessNumbered"/>
    <dgm:cxn modelId="{036D5A45-7AA3-4839-ACEA-F75B652190C5}" type="presParOf" srcId="{F81427E0-76E4-48B1-A859-B60CE12CCE3F}" destId="{4AAA7D82-E4AA-4E19-834B-4BEA8D7324F6}" srcOrd="2" destOrd="0" presId="urn:microsoft.com/office/officeart/2016/7/layout/BasicLinearProcessNumbered"/>
    <dgm:cxn modelId="{E44A77CC-4CC8-47D0-8C98-7BED96EA1D23}" type="presParOf" srcId="{4AAA7D82-E4AA-4E19-834B-4BEA8D7324F6}" destId="{63D9B248-22EB-4BEF-AAA4-160D6638BAA6}" srcOrd="0" destOrd="0" presId="urn:microsoft.com/office/officeart/2016/7/layout/BasicLinearProcessNumbered"/>
    <dgm:cxn modelId="{EEAF5082-707A-4EDA-AC44-096804581228}" type="presParOf" srcId="{4AAA7D82-E4AA-4E19-834B-4BEA8D7324F6}" destId="{7CA2350C-8B73-47AB-AA9F-E10D4B5A01BD}" srcOrd="1" destOrd="0" presId="urn:microsoft.com/office/officeart/2016/7/layout/BasicLinearProcessNumbered"/>
    <dgm:cxn modelId="{A9199822-79D8-4934-9440-E7CAA1397AD5}" type="presParOf" srcId="{4AAA7D82-E4AA-4E19-834B-4BEA8D7324F6}" destId="{AA76A8C5-CEDD-4220-BD43-34CEE7C39D2C}" srcOrd="2" destOrd="0" presId="urn:microsoft.com/office/officeart/2016/7/layout/BasicLinearProcessNumbered"/>
    <dgm:cxn modelId="{CE39CB6B-D5B0-4A5F-A1EE-5FD9EB249283}" type="presParOf" srcId="{4AAA7D82-E4AA-4E19-834B-4BEA8D7324F6}" destId="{6D4BCC7E-8C5A-4434-8DAD-D84132A4083B}" srcOrd="3" destOrd="0" presId="urn:microsoft.com/office/officeart/2016/7/layout/BasicLinearProcessNumbered"/>
    <dgm:cxn modelId="{91943303-BF10-428B-B2DE-D9992972C2A2}" type="presParOf" srcId="{F81427E0-76E4-48B1-A859-B60CE12CCE3F}" destId="{EB6AB3D1-709A-4B78-A26F-E439C42A7B83}" srcOrd="3" destOrd="0" presId="urn:microsoft.com/office/officeart/2016/7/layout/BasicLinearProcessNumbered"/>
    <dgm:cxn modelId="{7FBAB0EF-E64B-4E68-9EEB-B6556D2C6FBD}" type="presParOf" srcId="{F81427E0-76E4-48B1-A859-B60CE12CCE3F}" destId="{F96FD1B2-6EA6-49A3-8DAD-9852B9CC16D5}" srcOrd="4" destOrd="0" presId="urn:microsoft.com/office/officeart/2016/7/layout/BasicLinearProcessNumbered"/>
    <dgm:cxn modelId="{656BC019-8D0E-4732-B446-83DD9CA03114}" type="presParOf" srcId="{F96FD1B2-6EA6-49A3-8DAD-9852B9CC16D5}" destId="{DDB0D4D9-1AA2-48FB-84E5-D50EEF77C010}" srcOrd="0" destOrd="0" presId="urn:microsoft.com/office/officeart/2016/7/layout/BasicLinearProcessNumbered"/>
    <dgm:cxn modelId="{626675B6-D58E-4CFD-B8EB-131DEAAB4CE3}" type="presParOf" srcId="{F96FD1B2-6EA6-49A3-8DAD-9852B9CC16D5}" destId="{CCDAE243-51DE-45D8-8648-967392CD32E8}" srcOrd="1" destOrd="0" presId="urn:microsoft.com/office/officeart/2016/7/layout/BasicLinearProcessNumbered"/>
    <dgm:cxn modelId="{27A4280E-E046-4A3D-B8AA-CC6BED98D525}" type="presParOf" srcId="{F96FD1B2-6EA6-49A3-8DAD-9852B9CC16D5}" destId="{B9234E1D-65A1-4681-ABF4-0B929619630A}" srcOrd="2" destOrd="0" presId="urn:microsoft.com/office/officeart/2016/7/layout/BasicLinearProcessNumbered"/>
    <dgm:cxn modelId="{9D7E4DA1-58D4-4D04-BF71-36CBF95A4E2D}" type="presParOf" srcId="{F96FD1B2-6EA6-49A3-8DAD-9852B9CC16D5}" destId="{55FA25EE-B2B0-4958-8288-84E32B8C5018}" srcOrd="3" destOrd="0" presId="urn:microsoft.com/office/officeart/2016/7/layout/BasicLinearProcessNumbered"/>
    <dgm:cxn modelId="{6AEA4E59-D6C7-4402-9A2B-4861752BCF8E}" type="presParOf" srcId="{F81427E0-76E4-48B1-A859-B60CE12CCE3F}" destId="{6CFA63F0-2382-40CC-A4B7-4AC350DC7689}" srcOrd="5" destOrd="0" presId="urn:microsoft.com/office/officeart/2016/7/layout/BasicLinearProcessNumbered"/>
    <dgm:cxn modelId="{2C051456-883F-4BDB-9620-5CBD0761D970}" type="presParOf" srcId="{F81427E0-76E4-48B1-A859-B60CE12CCE3F}" destId="{A75B033A-3AC7-4A22-BC9C-9D78FB087E4D}" srcOrd="6" destOrd="0" presId="urn:microsoft.com/office/officeart/2016/7/layout/BasicLinearProcessNumbered"/>
    <dgm:cxn modelId="{3718A7D8-2DD0-493B-8F7C-B43DFE489E3F}" type="presParOf" srcId="{A75B033A-3AC7-4A22-BC9C-9D78FB087E4D}" destId="{9B18AFD4-C399-4A26-8EE2-34CD046DC85E}" srcOrd="0" destOrd="0" presId="urn:microsoft.com/office/officeart/2016/7/layout/BasicLinearProcessNumbered"/>
    <dgm:cxn modelId="{3226B4C8-CB57-40E2-89C9-8F3B7CA46018}" type="presParOf" srcId="{A75B033A-3AC7-4A22-BC9C-9D78FB087E4D}" destId="{37B3B897-FE39-4E39-A1EE-A13005F0E43B}" srcOrd="1" destOrd="0" presId="urn:microsoft.com/office/officeart/2016/7/layout/BasicLinearProcessNumbered"/>
    <dgm:cxn modelId="{6F4B85D8-2DB4-4C4A-A761-AC6D90925A9D}" type="presParOf" srcId="{A75B033A-3AC7-4A22-BC9C-9D78FB087E4D}" destId="{9F88BB90-2E26-4228-88E3-E2395BCAA8D8}" srcOrd="2" destOrd="0" presId="urn:microsoft.com/office/officeart/2016/7/layout/BasicLinearProcessNumbered"/>
    <dgm:cxn modelId="{C43382AC-0473-45B7-9A8C-75EAF7A87C21}" type="presParOf" srcId="{A75B033A-3AC7-4A22-BC9C-9D78FB087E4D}" destId="{59614BF8-340D-4878-A06D-45F7585DDF74}" srcOrd="3" destOrd="0" presId="urn:microsoft.com/office/officeart/2016/7/layout/BasicLinearProcessNumbered"/>
    <dgm:cxn modelId="{62470188-181F-4DC0-98FE-D34445B1DCB7}" type="presParOf" srcId="{F81427E0-76E4-48B1-A859-B60CE12CCE3F}" destId="{C5740704-8F60-49F4-BCC5-FED1C39BF43E}" srcOrd="7" destOrd="0" presId="urn:microsoft.com/office/officeart/2016/7/layout/BasicLinearProcessNumbered"/>
    <dgm:cxn modelId="{18F98B3B-3ABD-448D-A17F-428678D19ED9}" type="presParOf" srcId="{F81427E0-76E4-48B1-A859-B60CE12CCE3F}" destId="{DE8E878F-5B03-48DF-85C0-BF6A8026BC8C}" srcOrd="8" destOrd="0" presId="urn:microsoft.com/office/officeart/2016/7/layout/BasicLinearProcessNumbered"/>
    <dgm:cxn modelId="{CAF656E5-BA64-441B-955C-0243900317E6}" type="presParOf" srcId="{DE8E878F-5B03-48DF-85C0-BF6A8026BC8C}" destId="{0631FF0B-46FB-481D-9022-151F01EACB37}" srcOrd="0" destOrd="0" presId="urn:microsoft.com/office/officeart/2016/7/layout/BasicLinearProcessNumbered"/>
    <dgm:cxn modelId="{4B85328D-5D3F-4575-B291-6190E4033821}" type="presParOf" srcId="{DE8E878F-5B03-48DF-85C0-BF6A8026BC8C}" destId="{0D9583FF-07A5-4222-84AE-7EC83463D851}" srcOrd="1" destOrd="0" presId="urn:microsoft.com/office/officeart/2016/7/layout/BasicLinearProcessNumbered"/>
    <dgm:cxn modelId="{6077B79B-E5DD-4AC2-88CD-9BEBA16D2691}" type="presParOf" srcId="{DE8E878F-5B03-48DF-85C0-BF6A8026BC8C}" destId="{89D13828-AC62-41D5-861B-1A5CC6C2B899}" srcOrd="2" destOrd="0" presId="urn:microsoft.com/office/officeart/2016/7/layout/BasicLinearProcessNumbered"/>
    <dgm:cxn modelId="{2A3F0BA8-A828-4F11-BC54-1467FE49619C}" type="presParOf" srcId="{DE8E878F-5B03-48DF-85C0-BF6A8026BC8C}" destId="{47C7619B-A9C8-4921-8F03-B59D49FEAFB8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DB9AAD-E55A-4F4E-B4EF-FFEF843469A2}">
      <dsp:nvSpPr>
        <dsp:cNvPr id="0" name=""/>
        <dsp:cNvSpPr/>
      </dsp:nvSpPr>
      <dsp:spPr>
        <a:xfrm>
          <a:off x="3698" y="465213"/>
          <a:ext cx="2002408" cy="280337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116" tIns="330200" rIns="156116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Brief overview of all the platforms</a:t>
          </a:r>
        </a:p>
      </dsp:txBody>
      <dsp:txXfrm>
        <a:off x="3698" y="1530494"/>
        <a:ext cx="2002408" cy="1682022"/>
      </dsp:txXfrm>
    </dsp:sp>
    <dsp:sp modelId="{377ABE44-143C-4CED-AC14-AE6149DB3433}">
      <dsp:nvSpPr>
        <dsp:cNvPr id="0" name=""/>
        <dsp:cNvSpPr/>
      </dsp:nvSpPr>
      <dsp:spPr>
        <a:xfrm>
          <a:off x="584396" y="745551"/>
          <a:ext cx="841011" cy="84101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569" tIns="12700" rIns="65569" bIns="127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1</a:t>
          </a:r>
        </a:p>
      </dsp:txBody>
      <dsp:txXfrm>
        <a:off x="707559" y="868714"/>
        <a:ext cx="594685" cy="594685"/>
      </dsp:txXfrm>
    </dsp:sp>
    <dsp:sp modelId="{B7F93142-8764-4A14-A3BA-5DEA67FCB74F}">
      <dsp:nvSpPr>
        <dsp:cNvPr id="0" name=""/>
        <dsp:cNvSpPr/>
      </dsp:nvSpPr>
      <dsp:spPr>
        <a:xfrm>
          <a:off x="3698" y="3268513"/>
          <a:ext cx="2002408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D9B248-22EB-4BEF-AAA4-160D6638BAA6}">
      <dsp:nvSpPr>
        <dsp:cNvPr id="0" name=""/>
        <dsp:cNvSpPr/>
      </dsp:nvSpPr>
      <dsp:spPr>
        <a:xfrm>
          <a:off x="2206347" y="465213"/>
          <a:ext cx="2002408" cy="2803371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116" tIns="330200" rIns="156116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Build a website using the Wowchemy academic theme</a:t>
          </a:r>
        </a:p>
      </dsp:txBody>
      <dsp:txXfrm>
        <a:off x="2206347" y="1530494"/>
        <a:ext cx="2002408" cy="1682022"/>
      </dsp:txXfrm>
    </dsp:sp>
    <dsp:sp modelId="{7CA2350C-8B73-47AB-AA9F-E10D4B5A01BD}">
      <dsp:nvSpPr>
        <dsp:cNvPr id="0" name=""/>
        <dsp:cNvSpPr/>
      </dsp:nvSpPr>
      <dsp:spPr>
        <a:xfrm>
          <a:off x="2787045" y="745551"/>
          <a:ext cx="841011" cy="84101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569" tIns="12700" rIns="65569" bIns="127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2</a:t>
          </a:r>
        </a:p>
      </dsp:txBody>
      <dsp:txXfrm>
        <a:off x="2910208" y="868714"/>
        <a:ext cx="594685" cy="594685"/>
      </dsp:txXfrm>
    </dsp:sp>
    <dsp:sp modelId="{AA76A8C5-CEDD-4220-BD43-34CEE7C39D2C}">
      <dsp:nvSpPr>
        <dsp:cNvPr id="0" name=""/>
        <dsp:cNvSpPr/>
      </dsp:nvSpPr>
      <dsp:spPr>
        <a:xfrm>
          <a:off x="2206347" y="3268513"/>
          <a:ext cx="2002408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B0D4D9-1AA2-48FB-84E5-D50EEF77C010}">
      <dsp:nvSpPr>
        <dsp:cNvPr id="0" name=""/>
        <dsp:cNvSpPr/>
      </dsp:nvSpPr>
      <dsp:spPr>
        <a:xfrm>
          <a:off x="4408995" y="465213"/>
          <a:ext cx="2002408" cy="2803371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116" tIns="330200" rIns="156116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Set up basic configurations</a:t>
          </a:r>
        </a:p>
      </dsp:txBody>
      <dsp:txXfrm>
        <a:off x="4408995" y="1530494"/>
        <a:ext cx="2002408" cy="1682022"/>
      </dsp:txXfrm>
    </dsp:sp>
    <dsp:sp modelId="{CCDAE243-51DE-45D8-8648-967392CD32E8}">
      <dsp:nvSpPr>
        <dsp:cNvPr id="0" name=""/>
        <dsp:cNvSpPr/>
      </dsp:nvSpPr>
      <dsp:spPr>
        <a:xfrm>
          <a:off x="4989694" y="745551"/>
          <a:ext cx="841011" cy="841011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569" tIns="12700" rIns="65569" bIns="127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3</a:t>
          </a:r>
        </a:p>
      </dsp:txBody>
      <dsp:txXfrm>
        <a:off x="5112857" y="868714"/>
        <a:ext cx="594685" cy="594685"/>
      </dsp:txXfrm>
    </dsp:sp>
    <dsp:sp modelId="{B9234E1D-65A1-4681-ABF4-0B929619630A}">
      <dsp:nvSpPr>
        <dsp:cNvPr id="0" name=""/>
        <dsp:cNvSpPr/>
      </dsp:nvSpPr>
      <dsp:spPr>
        <a:xfrm>
          <a:off x="4408995" y="3268513"/>
          <a:ext cx="2002408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18AFD4-C399-4A26-8EE2-34CD046DC85E}">
      <dsp:nvSpPr>
        <dsp:cNvPr id="0" name=""/>
        <dsp:cNvSpPr/>
      </dsp:nvSpPr>
      <dsp:spPr>
        <a:xfrm>
          <a:off x="6611644" y="465213"/>
          <a:ext cx="2002408" cy="280337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116" tIns="330200" rIns="156116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Edit some content</a:t>
          </a:r>
        </a:p>
      </dsp:txBody>
      <dsp:txXfrm>
        <a:off x="6611644" y="1530494"/>
        <a:ext cx="2002408" cy="1682022"/>
      </dsp:txXfrm>
    </dsp:sp>
    <dsp:sp modelId="{37B3B897-FE39-4E39-A1EE-A13005F0E43B}">
      <dsp:nvSpPr>
        <dsp:cNvPr id="0" name=""/>
        <dsp:cNvSpPr/>
      </dsp:nvSpPr>
      <dsp:spPr>
        <a:xfrm>
          <a:off x="7192343" y="745551"/>
          <a:ext cx="841011" cy="84101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569" tIns="12700" rIns="65569" bIns="127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4</a:t>
          </a:r>
        </a:p>
      </dsp:txBody>
      <dsp:txXfrm>
        <a:off x="7315506" y="868714"/>
        <a:ext cx="594685" cy="594685"/>
      </dsp:txXfrm>
    </dsp:sp>
    <dsp:sp modelId="{9F88BB90-2E26-4228-88E3-E2395BCAA8D8}">
      <dsp:nvSpPr>
        <dsp:cNvPr id="0" name=""/>
        <dsp:cNvSpPr/>
      </dsp:nvSpPr>
      <dsp:spPr>
        <a:xfrm>
          <a:off x="6611644" y="3268513"/>
          <a:ext cx="2002408" cy="7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31FF0B-46FB-481D-9022-151F01EACB37}">
      <dsp:nvSpPr>
        <dsp:cNvPr id="0" name=""/>
        <dsp:cNvSpPr/>
      </dsp:nvSpPr>
      <dsp:spPr>
        <a:xfrm>
          <a:off x="8814293" y="465213"/>
          <a:ext cx="2002408" cy="2803371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116" tIns="330200" rIns="156116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Publish our website </a:t>
          </a:r>
        </a:p>
      </dsp:txBody>
      <dsp:txXfrm>
        <a:off x="8814293" y="1530494"/>
        <a:ext cx="2002408" cy="1682022"/>
      </dsp:txXfrm>
    </dsp:sp>
    <dsp:sp modelId="{0D9583FF-07A5-4222-84AE-7EC83463D851}">
      <dsp:nvSpPr>
        <dsp:cNvPr id="0" name=""/>
        <dsp:cNvSpPr/>
      </dsp:nvSpPr>
      <dsp:spPr>
        <a:xfrm>
          <a:off x="9394991" y="745551"/>
          <a:ext cx="841011" cy="84101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569" tIns="12700" rIns="65569" bIns="127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5</a:t>
          </a:r>
        </a:p>
      </dsp:txBody>
      <dsp:txXfrm>
        <a:off x="9518154" y="868714"/>
        <a:ext cx="594685" cy="594685"/>
      </dsp:txXfrm>
    </dsp:sp>
    <dsp:sp modelId="{89D13828-AC62-41D5-861B-1A5CC6C2B899}">
      <dsp:nvSpPr>
        <dsp:cNvPr id="0" name=""/>
        <dsp:cNvSpPr/>
      </dsp:nvSpPr>
      <dsp:spPr>
        <a:xfrm>
          <a:off x="8814293" y="3268513"/>
          <a:ext cx="2002408" cy="7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0360F-75EB-4CCF-A95B-9EB0F214F7A2}" type="datetimeFigureOut">
              <a:rPr lang="en-AU" smtClean="0"/>
              <a:t>16/07/2021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736165-3439-4D2F-8E67-2549CD5020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7032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series of tutorials we will be using the </a:t>
            </a:r>
            <a:r>
              <a:rPr lang="en-US" dirty="0" err="1"/>
              <a:t>blogdown</a:t>
            </a:r>
            <a:r>
              <a:rPr lang="en-US" dirty="0"/>
              <a:t> package in R to build a </a:t>
            </a:r>
            <a:r>
              <a:rPr lang="en-US" dirty="0" err="1"/>
              <a:t>persomal-acadmic</a:t>
            </a:r>
            <a:r>
              <a:rPr lang="en-US" dirty="0"/>
              <a:t> website. We will with talking about the different platforms that are involved in building your website. The next tutorial will build on how to build the </a:t>
            </a:r>
            <a:r>
              <a:rPr lang="en-US" dirty="0" err="1"/>
              <a:t>websoite</a:t>
            </a:r>
            <a:r>
              <a:rPr lang="en-US" dirty="0"/>
              <a:t> and will dedicate a few tutorials to editing the content changes in your website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02786A-4A9F-D14E-91A5-BC62ED764DA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15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775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7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91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6B865-0AEE-F34D-A08B-BB46E3C77148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F624-2A05-D64A-860B-9BECE0960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38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6B865-0AEE-F34D-A08B-BB46E3C77148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F624-2A05-D64A-860B-9BECE0960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46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6B865-0AEE-F34D-A08B-BB46E3C77148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F624-2A05-D64A-860B-9BECE0960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634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6B865-0AEE-F34D-A08B-BB46E3C77148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F624-2A05-D64A-860B-9BECE0960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024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6B865-0AEE-F34D-A08B-BB46E3C77148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F624-2A05-D64A-860B-9BECE0960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4791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6B865-0AEE-F34D-A08B-BB46E3C77148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F624-2A05-D64A-860B-9BECE0960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564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6B865-0AEE-F34D-A08B-BB46E3C77148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F624-2A05-D64A-860B-9BECE0960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842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6B865-0AEE-F34D-A08B-BB46E3C77148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F624-2A05-D64A-860B-9BECE0960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885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7600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6B865-0AEE-F34D-A08B-BB46E3C77148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F624-2A05-D64A-860B-9BECE0960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006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6B865-0AEE-F34D-A08B-BB46E3C77148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F624-2A05-D64A-860B-9BECE0960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8759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6B865-0AEE-F34D-A08B-BB46E3C77148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F624-2A05-D64A-860B-9BECE0960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69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2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28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12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98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15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414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975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7/16/2021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793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6B865-0AEE-F34D-A08B-BB46E3C77148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4F624-2A05-D64A-860B-9BECE0960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98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about:blank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about:blank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0E0E787-6A3F-4579-9E73-AC9FBB0E3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C023B9-9C32-4719-9A51-6A2C87D873F0}"/>
              </a:ext>
            </a:extLst>
          </p:cNvPr>
          <p:cNvSpPr/>
          <p:nvPr/>
        </p:nvSpPr>
        <p:spPr>
          <a:xfrm>
            <a:off x="5979412" y="7262"/>
            <a:ext cx="6212588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1D2FC3-DB11-47EF-A14C-F35081687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4341" y="696609"/>
            <a:ext cx="4999839" cy="2983854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Building a Personal </a:t>
            </a:r>
            <a:br>
              <a:rPr lang="en-US" sz="3600" dirty="0"/>
            </a:br>
            <a:r>
              <a:rPr lang="en-US" sz="3600" dirty="0"/>
              <a:t>Website Using R</a:t>
            </a:r>
            <a:endParaRPr lang="en-AU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25350C-3C18-4A78-8A93-E28FE78FD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1272" y="4235711"/>
            <a:ext cx="4592572" cy="1487117"/>
          </a:xfrm>
        </p:spPr>
        <p:txBody>
          <a:bodyPr>
            <a:normAutofit/>
          </a:bodyPr>
          <a:lstStyle/>
          <a:p>
            <a:pPr algn="ctr"/>
            <a:r>
              <a:rPr lang="en-AU" sz="2000" dirty="0"/>
              <a:t>Jenny Sloane @jfsloane</a:t>
            </a:r>
          </a:p>
          <a:p>
            <a:pPr algn="ctr"/>
            <a:r>
              <a:rPr lang="en-AU" sz="2000" dirty="0" err="1"/>
              <a:t>Tehilla</a:t>
            </a:r>
            <a:r>
              <a:rPr lang="en-AU" sz="2000" dirty="0"/>
              <a:t> </a:t>
            </a:r>
            <a:r>
              <a:rPr lang="en-AU" sz="2000" dirty="0" err="1"/>
              <a:t>Ostrovosky</a:t>
            </a:r>
            <a:r>
              <a:rPr lang="en-AU" sz="2000" dirty="0"/>
              <a:t> @TehillaOst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9738BEF-1509-49AB-94B0-7D2B621889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9412" y="756110"/>
            <a:ext cx="5360305" cy="53603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51B3B56-501F-42FF-8534-28EF7857B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50993" y="399708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21DA81D7-3765-47BE-A7AB-72FB187D78C4}"/>
              </a:ext>
            </a:extLst>
          </p:cNvPr>
          <p:cNvGrpSpPr/>
          <p:nvPr/>
        </p:nvGrpSpPr>
        <p:grpSpPr>
          <a:xfrm>
            <a:off x="6765958" y="197077"/>
            <a:ext cx="5852184" cy="1818233"/>
            <a:chOff x="6397594" y="2924660"/>
            <a:chExt cx="6448747" cy="2003581"/>
          </a:xfrm>
        </p:grpSpPr>
        <p:pic>
          <p:nvPicPr>
            <p:cNvPr id="7" name="Picture 2" descr="meetup-presentations_lancaster/introducing-rladies-lancaster.Rmd at master  · rladies/meetup-presentations_lancaster · GitHub">
              <a:extLst>
                <a:ext uri="{FF2B5EF4-FFF2-40B4-BE49-F238E27FC236}">
                  <a16:creationId xmlns:a16="http://schemas.microsoft.com/office/drawing/2014/main" id="{5E6FBDED-D9C0-4291-A585-9ADF6A61B4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397594" y="2924660"/>
              <a:ext cx="4546185" cy="15116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3EBD622-6B6E-43F0-8E6E-D4426F97BDAE}"/>
                </a:ext>
              </a:extLst>
            </p:cNvPr>
            <p:cNvSpPr txBox="1"/>
            <p:nvPr/>
          </p:nvSpPr>
          <p:spPr>
            <a:xfrm>
              <a:off x="8722629" y="3820245"/>
              <a:ext cx="412371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6600" dirty="0">
                  <a:solidFill>
                    <a:schemeClr val="bg1"/>
                  </a:solidFill>
                  <a:latin typeface="Brush Script MT" panose="03060802040406070304" pitchFamily="66" charset="0"/>
                </a:rPr>
                <a:t>Sydney</a:t>
              </a:r>
              <a:endParaRPr lang="en-AU" sz="3200" dirty="0">
                <a:solidFill>
                  <a:schemeClr val="bg1"/>
                </a:solidFill>
                <a:latin typeface="Brush Script MT" panose="03060802040406070304" pitchFamily="66" charset="0"/>
              </a:endParaRPr>
            </a:p>
          </p:txBody>
        </p:sp>
      </p:grpSp>
      <p:pic>
        <p:nvPicPr>
          <p:cNvPr id="1036" name="Picture 12" descr="Migrating blog to Blogdown · Michael Harper">
            <a:extLst>
              <a:ext uri="{FF2B5EF4-FFF2-40B4-BE49-F238E27FC236}">
                <a16:creationId xmlns:a16="http://schemas.microsoft.com/office/drawing/2014/main" id="{1C72F247-B5DC-442E-A769-028982F11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050" y="2049527"/>
            <a:ext cx="4349697" cy="135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AE012DB8-B866-4021-9D80-2C1B57A24176}"/>
              </a:ext>
            </a:extLst>
          </p:cNvPr>
          <p:cNvSpPr txBox="1">
            <a:spLocks/>
          </p:cNvSpPr>
          <p:nvPr/>
        </p:nvSpPr>
        <p:spPr>
          <a:xfrm>
            <a:off x="6544182" y="3436262"/>
            <a:ext cx="592696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If you haven’t already please: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7A325B7-D421-4AB4-BDBD-12BABF4A2250}"/>
              </a:ext>
            </a:extLst>
          </p:cNvPr>
          <p:cNvSpPr txBox="1">
            <a:spLocks/>
          </p:cNvSpPr>
          <p:nvPr/>
        </p:nvSpPr>
        <p:spPr>
          <a:xfrm>
            <a:off x="6620563" y="4457588"/>
            <a:ext cx="512685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Make sure R, Rstudio, and Git are installed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Create a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Github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account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 out Jenny’s blog – this will be our guide for building our website today 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jennysloane.netlify.app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/project/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blogdown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/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897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201"/>
            <a:ext cx="112776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E1DE36-CC61-174B-B3CC-D8AE7DB7E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90599"/>
            <a:ext cx="9906000" cy="685800"/>
          </a:xfrm>
        </p:spPr>
        <p:txBody>
          <a:bodyPr anchor="t">
            <a:normAutofit/>
          </a:bodyPr>
          <a:lstStyle/>
          <a:p>
            <a:r>
              <a:rPr lang="en-US" sz="4000"/>
              <a:t>Goals for Today: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FC663055-C28B-4249-99A8-D6465FD09B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0363122"/>
              </p:ext>
            </p:extLst>
          </p:nvPr>
        </p:nvGraphicFramePr>
        <p:xfrm>
          <a:off x="685800" y="2137228"/>
          <a:ext cx="108204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3574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BD1B259-4B0E-45F8-B9E5-F1F2BBD00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026" y="1207209"/>
            <a:ext cx="9253947" cy="5454848"/>
          </a:xfrm>
          <a:prstGeom prst="rect">
            <a:avLst/>
          </a:prstGeom>
        </p:spPr>
      </p:pic>
      <p:pic>
        <p:nvPicPr>
          <p:cNvPr id="18" name="Picture 17" descr="Logo&#10;&#10;Description automatically generated">
            <a:extLst>
              <a:ext uri="{FF2B5EF4-FFF2-40B4-BE49-F238E27FC236}">
                <a16:creationId xmlns:a16="http://schemas.microsoft.com/office/drawing/2014/main" id="{BDAC774D-46B0-480D-A777-CA7273850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1175" y="875939"/>
            <a:ext cx="1973580" cy="692484"/>
          </a:xfrm>
          <a:prstGeom prst="rect">
            <a:avLst/>
          </a:prstGeom>
        </p:spPr>
      </p:pic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C3E092BE-CA98-48A4-B1EC-D037FF063C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8486" y="875939"/>
            <a:ext cx="1557284" cy="425820"/>
          </a:xfrm>
          <a:prstGeom prst="rect">
            <a:avLst/>
          </a:prstGeom>
        </p:spPr>
      </p:pic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EBDAFC9D-9489-4409-A811-DB27871F43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36948" y="3191069"/>
            <a:ext cx="729931" cy="659219"/>
          </a:xfrm>
          <a:prstGeom prst="rect">
            <a:avLst/>
          </a:prstGeom>
        </p:spPr>
      </p:pic>
      <p:pic>
        <p:nvPicPr>
          <p:cNvPr id="21" name="Picture 20" descr="A picture containing logo&#10;&#10;Description automatically generated">
            <a:extLst>
              <a:ext uri="{FF2B5EF4-FFF2-40B4-BE49-F238E27FC236}">
                <a16:creationId xmlns:a16="http://schemas.microsoft.com/office/drawing/2014/main" id="{B6397CC7-6F6E-4E64-8A46-6B7A7DB04D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13357" y="2919953"/>
            <a:ext cx="2144611" cy="142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585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1DE36-CC61-174B-B3CC-D8AE7DB7E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C25DC-38A6-534B-82A2-AD23DCBEE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9929" y="1825624"/>
            <a:ext cx="8851037" cy="4351338"/>
          </a:xfrm>
        </p:spPr>
        <p:txBody>
          <a:bodyPr>
            <a:noAutofit/>
          </a:bodyPr>
          <a:lstStyle/>
          <a:p>
            <a:r>
              <a:rPr lang="en-US" dirty="0"/>
              <a:t>Hugo - </a:t>
            </a:r>
            <a:r>
              <a:rPr lang="en-US" dirty="0">
                <a:hlinkClick r:id="rId2"/>
              </a:rPr>
              <a:t>gohugo.io</a:t>
            </a:r>
            <a:endParaRPr lang="en-US" dirty="0"/>
          </a:p>
          <a:p>
            <a:pPr lvl="1"/>
            <a:r>
              <a:rPr lang="en-US" sz="2791" dirty="0" err="1"/>
              <a:t>Wowchemy</a:t>
            </a:r>
            <a:r>
              <a:rPr lang="en-US" sz="2791" dirty="0"/>
              <a:t> - </a:t>
            </a:r>
            <a:r>
              <a:rPr lang="en-US" sz="2791" dirty="0">
                <a:hlinkClick r:id="rId2"/>
              </a:rPr>
              <a:t>wowchemy.com</a:t>
            </a:r>
            <a:endParaRPr lang="en-US" sz="2791" dirty="0"/>
          </a:p>
          <a:p>
            <a:r>
              <a:rPr lang="en-US" dirty="0"/>
              <a:t>Netlify - </a:t>
            </a:r>
            <a:r>
              <a:rPr lang="en-US" dirty="0">
                <a:hlinkClick r:id="rId2"/>
              </a:rPr>
              <a:t>netlify.com</a:t>
            </a:r>
            <a:endParaRPr lang="en-US" sz="1794" dirty="0"/>
          </a:p>
          <a:p>
            <a:endParaRPr lang="en-US" sz="800" dirty="0"/>
          </a:p>
          <a:p>
            <a:r>
              <a:rPr lang="en-US" dirty="0"/>
              <a:t>How to build a </a:t>
            </a:r>
            <a:r>
              <a:rPr lang="en-US" dirty="0" err="1"/>
              <a:t>blogdown</a:t>
            </a:r>
            <a:r>
              <a:rPr lang="en-US" dirty="0"/>
              <a:t> website YouTube tutorials</a:t>
            </a:r>
          </a:p>
          <a:p>
            <a:pPr lvl="1"/>
            <a:r>
              <a:rPr lang="en-US" dirty="0">
                <a:hlinkClick r:id="rId2"/>
              </a:rPr>
              <a:t>https://www.youtube.com/playlist?list=PLpZT7JPM8_GbPiX4ibrP7ogl7GyEofZMj</a:t>
            </a:r>
            <a:endParaRPr lang="en-US" dirty="0"/>
          </a:p>
          <a:p>
            <a:r>
              <a:rPr lang="en-US" dirty="0"/>
              <a:t>Alison Hill’s Blog </a:t>
            </a:r>
          </a:p>
          <a:p>
            <a:pPr lvl="1"/>
            <a:r>
              <a:rPr lang="en-US" dirty="0">
                <a:hlinkClick r:id="rId2"/>
              </a:rPr>
              <a:t>alison.rbind.io/blog/2020-12-new-year-new-blogdown/</a:t>
            </a:r>
            <a:endParaRPr lang="en-US" dirty="0"/>
          </a:p>
          <a:p>
            <a:r>
              <a:rPr lang="en-US" dirty="0"/>
              <a:t>Dr. Maria Tackett </a:t>
            </a:r>
            <a:r>
              <a:rPr lang="en-US" dirty="0" err="1"/>
              <a:t>RLadies</a:t>
            </a:r>
            <a:r>
              <a:rPr lang="en-US" dirty="0"/>
              <a:t> on building a website with distill </a:t>
            </a:r>
          </a:p>
          <a:p>
            <a:pPr lvl="1"/>
            <a:r>
              <a:rPr lang="en-US" dirty="0">
                <a:hlinkClick r:id="rId2"/>
              </a:rPr>
              <a:t>www.youtube.com/watch?v=RYf5HqU1pI4</a:t>
            </a:r>
            <a:endParaRPr lang="en-US" dirty="0"/>
          </a:p>
        </p:txBody>
      </p:sp>
      <p:pic>
        <p:nvPicPr>
          <p:cNvPr id="5" name="Picture 4" descr="Company name&#10;&#10;Description automatically generated with medium confidence">
            <a:extLst>
              <a:ext uri="{FF2B5EF4-FFF2-40B4-BE49-F238E27FC236}">
                <a16:creationId xmlns:a16="http://schemas.microsoft.com/office/drawing/2014/main" id="{D7D01B28-0943-6F48-93A2-91EE87EC0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38" y="5573258"/>
            <a:ext cx="726522" cy="838293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07E1BC1A-133B-244C-B2BE-33FADB5FB1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030" y="3841301"/>
            <a:ext cx="978339" cy="112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291767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Earth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</TotalTime>
  <Words>231</Words>
  <Application>Microsoft Office PowerPoint</Application>
  <PresentationFormat>Widescreen</PresentationFormat>
  <Paragraphs>33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Brush Script MT</vt:lpstr>
      <vt:lpstr>Calibri</vt:lpstr>
      <vt:lpstr>Calibri Light</vt:lpstr>
      <vt:lpstr>Trade Gothic Next Cond</vt:lpstr>
      <vt:lpstr>Trade Gothic Next Light</vt:lpstr>
      <vt:lpstr>PortalVTI</vt:lpstr>
      <vt:lpstr>Office Theme</vt:lpstr>
      <vt:lpstr>Building a Personal  Website Using R</vt:lpstr>
      <vt:lpstr>Goals for Today:</vt:lpstr>
      <vt:lpstr>PowerPoint Presentation</vt:lpstr>
      <vt:lpstr>Additional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Personal  Website Using R</dc:title>
  <dc:creator>Jennifer Sloane</dc:creator>
  <cp:lastModifiedBy>Jennifer Sloane</cp:lastModifiedBy>
  <cp:revision>8</cp:revision>
  <dcterms:created xsi:type="dcterms:W3CDTF">2021-06-20T22:41:57Z</dcterms:created>
  <dcterms:modified xsi:type="dcterms:W3CDTF">2021-07-16T04:53:47Z</dcterms:modified>
</cp:coreProperties>
</file>