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2" r:id="rId4"/>
    <p:sldId id="269" r:id="rId5"/>
    <p:sldId id="270" r:id="rId6"/>
    <p:sldId id="272" r:id="rId7"/>
    <p:sldId id="274" r:id="rId8"/>
    <p:sldId id="275" r:id="rId9"/>
    <p:sldId id="277" r:id="rId10"/>
    <p:sldId id="276" r:id="rId11"/>
    <p:sldId id="279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  <a:srgbClr val="82B558"/>
    <a:srgbClr val="ED7D31"/>
    <a:srgbClr val="0563C1"/>
    <a:srgbClr val="000000"/>
    <a:srgbClr val="A5A5A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DDBA9-24E2-452E-A9E1-B27E67F89809}" v="183" dt="2022-08-07T19:31:5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1533" autoAdjust="0"/>
  </p:normalViewPr>
  <p:slideViewPr>
    <p:cSldViewPr snapToGrid="0">
      <p:cViewPr varScale="1">
        <p:scale>
          <a:sx n="70" d="100"/>
          <a:sy n="70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loane" userId="399886174982ac4e" providerId="LiveId" clId="{2FBDDBA9-24E2-452E-A9E1-B27E67F89809}"/>
    <pc:docChg chg="undo redo custSel addSld delSld modSld sldOrd">
      <pc:chgData name="Jennifer Sloane" userId="399886174982ac4e" providerId="LiveId" clId="{2FBDDBA9-24E2-452E-A9E1-B27E67F89809}" dt="2022-08-09T12:50:48.587" v="5551" actId="20577"/>
      <pc:docMkLst>
        <pc:docMk/>
      </pc:docMkLst>
      <pc:sldChg chg="addSp delSp modSp mod">
        <pc:chgData name="Jennifer Sloane" userId="399886174982ac4e" providerId="LiveId" clId="{2FBDDBA9-24E2-452E-A9E1-B27E67F89809}" dt="2022-08-07T18:42:26.293" v="4964" actId="20577"/>
        <pc:sldMkLst>
          <pc:docMk/>
          <pc:sldMk cId="2625521400" sldId="256"/>
        </pc:sldMkLst>
        <pc:spChg chg="mod">
          <ac:chgData name="Jennifer Sloane" userId="399886174982ac4e" providerId="LiveId" clId="{2FBDDBA9-24E2-452E-A9E1-B27E67F89809}" dt="2022-08-07T00:21:08.130" v="92" actId="1076"/>
          <ac:spMkLst>
            <pc:docMk/>
            <pc:sldMk cId="2625521400" sldId="256"/>
            <ac:spMk id="2" creationId="{4A1E150F-56A6-3231-564E-169FAB17D878}"/>
          </ac:spMkLst>
        </pc:spChg>
        <pc:spChg chg="mod">
          <ac:chgData name="Jennifer Sloane" userId="399886174982ac4e" providerId="LiveId" clId="{2FBDDBA9-24E2-452E-A9E1-B27E67F89809}" dt="2022-08-07T18:42:26.293" v="4964" actId="20577"/>
          <ac:spMkLst>
            <pc:docMk/>
            <pc:sldMk cId="2625521400" sldId="256"/>
            <ac:spMk id="3" creationId="{0540FD6D-FAD5-45FE-CA54-199ED09C2E77}"/>
          </ac:spMkLst>
        </pc:spChg>
        <pc:picChg chg="add del mod">
          <ac:chgData name="Jennifer Sloane" userId="399886174982ac4e" providerId="LiveId" clId="{2FBDDBA9-24E2-452E-A9E1-B27E67F89809}" dt="2022-08-07T00:21:24.533" v="94" actId="478"/>
          <ac:picMkLst>
            <pc:docMk/>
            <pc:sldMk cId="2625521400" sldId="256"/>
            <ac:picMk id="4" creationId="{01128AC0-EDCA-FD4C-6F49-29148D1C2C09}"/>
          </ac:picMkLst>
        </pc:picChg>
        <pc:picChg chg="add mod ord">
          <ac:chgData name="Jennifer Sloane" userId="399886174982ac4e" providerId="LiveId" clId="{2FBDDBA9-24E2-452E-A9E1-B27E67F89809}" dt="2022-08-07T00:23:09.825" v="103" actId="1076"/>
          <ac:picMkLst>
            <pc:docMk/>
            <pc:sldMk cId="2625521400" sldId="256"/>
            <ac:picMk id="5" creationId="{71C0C3FA-7B72-4C8B-FB57-E6C0F9B58C66}"/>
          </ac:picMkLst>
        </pc:picChg>
        <pc:picChg chg="add mod">
          <ac:chgData name="Jennifer Sloane" userId="399886174982ac4e" providerId="LiveId" clId="{2FBDDBA9-24E2-452E-A9E1-B27E67F89809}" dt="2022-08-07T00:20:34.061" v="82"/>
          <ac:picMkLst>
            <pc:docMk/>
            <pc:sldMk cId="2625521400" sldId="256"/>
            <ac:picMk id="6" creationId="{A01D20CB-85AE-3219-A882-A151947EC4D5}"/>
          </ac:picMkLst>
        </pc:picChg>
        <pc:picChg chg="add mod">
          <ac:chgData name="Jennifer Sloane" userId="399886174982ac4e" providerId="LiveId" clId="{2FBDDBA9-24E2-452E-A9E1-B27E67F89809}" dt="2022-08-07T00:23:07.394" v="101" actId="1038"/>
          <ac:picMkLst>
            <pc:docMk/>
            <pc:sldMk cId="2625521400" sldId="256"/>
            <ac:picMk id="1026" creationId="{8EF0C556-4147-6D12-020B-4AD3E9DAC5B0}"/>
          </ac:picMkLst>
        </pc:picChg>
      </pc:sldChg>
      <pc:sldChg chg="new del">
        <pc:chgData name="Jennifer Sloane" userId="399886174982ac4e" providerId="LiveId" clId="{2FBDDBA9-24E2-452E-A9E1-B27E67F89809}" dt="2022-08-07T00:30:30.867" v="225" actId="47"/>
        <pc:sldMkLst>
          <pc:docMk/>
          <pc:sldMk cId="162149079" sldId="257"/>
        </pc:sldMkLst>
      </pc:sldChg>
      <pc:sldChg chg="addSp delSp modSp add del mod ord setBg modNotesTx">
        <pc:chgData name="Jennifer Sloane" userId="399886174982ac4e" providerId="LiveId" clId="{2FBDDBA9-24E2-452E-A9E1-B27E67F89809}" dt="2022-08-09T12:50:16.657" v="5542" actId="20577"/>
        <pc:sldMkLst>
          <pc:docMk/>
          <pc:sldMk cId="3162748549" sldId="262"/>
        </pc:sldMkLst>
        <pc:spChg chg="mod">
          <ac:chgData name="Jennifer Sloane" userId="399886174982ac4e" providerId="LiveId" clId="{2FBDDBA9-24E2-452E-A9E1-B27E67F89809}" dt="2022-08-07T12:28:02.980" v="923" actId="20577"/>
          <ac:spMkLst>
            <pc:docMk/>
            <pc:sldMk cId="3162748549" sldId="262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7T12:17:07.637" v="693" actId="20577"/>
          <ac:spMkLst>
            <pc:docMk/>
            <pc:sldMk cId="3162748549" sldId="262"/>
            <ac:spMk id="3" creationId="{DA35EDBC-4071-5F4E-B659-F076019B9E8D}"/>
          </ac:spMkLst>
        </pc:spChg>
        <pc:spChg chg="add">
          <ac:chgData name="Jennifer Sloane" userId="399886174982ac4e" providerId="LiveId" clId="{2FBDDBA9-24E2-452E-A9E1-B27E67F89809}" dt="2022-08-07T00:30:50.375" v="238" actId="26606"/>
          <ac:spMkLst>
            <pc:docMk/>
            <pc:sldMk cId="3162748549" sldId="262"/>
            <ac:spMk id="8" creationId="{100EDD19-6802-4EC3-95CE-CFFAB042CFD6}"/>
          </ac:spMkLst>
        </pc:spChg>
        <pc:spChg chg="add">
          <ac:chgData name="Jennifer Sloane" userId="399886174982ac4e" providerId="LiveId" clId="{2FBDDBA9-24E2-452E-A9E1-B27E67F89809}" dt="2022-08-07T00:30:50.375" v="238" actId="26606"/>
          <ac:spMkLst>
            <pc:docMk/>
            <pc:sldMk cId="3162748549" sldId="262"/>
            <ac:spMk id="10" creationId="{DB17E863-922E-4C26-BD64-E8FD41D28661}"/>
          </ac:spMkLst>
        </pc:spChg>
        <pc:spChg chg="add mod">
          <ac:chgData name="Jennifer Sloane" userId="399886174982ac4e" providerId="LiveId" clId="{2FBDDBA9-24E2-452E-A9E1-B27E67F89809}" dt="2022-08-07T12:20:10.986" v="754" actId="1076"/>
          <ac:spMkLst>
            <pc:docMk/>
            <pc:sldMk cId="3162748549" sldId="262"/>
            <ac:spMk id="11" creationId="{1914AE1B-E8A7-F85B-F765-06C3AC92F3AD}"/>
          </ac:spMkLst>
        </pc:spChg>
        <pc:spChg chg="add mod">
          <ac:chgData name="Jennifer Sloane" userId="399886174982ac4e" providerId="LiveId" clId="{2FBDDBA9-24E2-452E-A9E1-B27E67F89809}" dt="2022-08-07T00:34:11.611" v="262" actId="571"/>
          <ac:spMkLst>
            <pc:docMk/>
            <pc:sldMk cId="3162748549" sldId="262"/>
            <ac:spMk id="13" creationId="{76A052CF-3E4F-FDE5-F104-BAFE4D92044E}"/>
          </ac:spMkLst>
        </pc:spChg>
        <pc:picChg chg="add mod">
          <ac:chgData name="Jennifer Sloane" userId="399886174982ac4e" providerId="LiveId" clId="{2FBDDBA9-24E2-452E-A9E1-B27E67F89809}" dt="2022-08-07T00:34:11.611" v="262" actId="571"/>
          <ac:picMkLst>
            <pc:docMk/>
            <pc:sldMk cId="3162748549" sldId="262"/>
            <ac:picMk id="14" creationId="{59D79A75-71E5-CEFE-6503-ADFF174C098D}"/>
          </ac:picMkLst>
        </pc:picChg>
        <pc:picChg chg="add mod">
          <ac:chgData name="Jennifer Sloane" userId="399886174982ac4e" providerId="LiveId" clId="{2FBDDBA9-24E2-452E-A9E1-B27E67F89809}" dt="2022-08-07T00:35:34.302" v="293" actId="1076"/>
          <ac:picMkLst>
            <pc:docMk/>
            <pc:sldMk cId="3162748549" sldId="262"/>
            <ac:picMk id="1026" creationId="{18776CCC-CA08-5D0C-B328-5F96E72BF256}"/>
          </ac:picMkLst>
        </pc:picChg>
        <pc:picChg chg="add del mod">
          <ac:chgData name="Jennifer Sloane" userId="399886174982ac4e" providerId="LiveId" clId="{2FBDDBA9-24E2-452E-A9E1-B27E67F89809}" dt="2022-08-07T00:32:20.352" v="248" actId="478"/>
          <ac:picMkLst>
            <pc:docMk/>
            <pc:sldMk cId="3162748549" sldId="262"/>
            <ac:picMk id="1028" creationId="{503226DF-52AA-4BDE-CE45-C02FF47AC8BE}"/>
          </ac:picMkLst>
        </pc:picChg>
        <pc:picChg chg="add del">
          <ac:chgData name="Jennifer Sloane" userId="399886174982ac4e" providerId="LiveId" clId="{2FBDDBA9-24E2-452E-A9E1-B27E67F89809}" dt="2022-08-07T00:32:36.774" v="250"/>
          <ac:picMkLst>
            <pc:docMk/>
            <pc:sldMk cId="3162748549" sldId="262"/>
            <ac:picMk id="1030" creationId="{452859AF-ACC6-4EA2-3DA3-9845D4739C67}"/>
          </ac:picMkLst>
        </pc:picChg>
        <pc:picChg chg="add del mod">
          <ac:chgData name="Jennifer Sloane" userId="399886174982ac4e" providerId="LiveId" clId="{2FBDDBA9-24E2-452E-A9E1-B27E67F89809}" dt="2022-08-07T00:32:54.764" v="253" actId="478"/>
          <ac:picMkLst>
            <pc:docMk/>
            <pc:sldMk cId="3162748549" sldId="262"/>
            <ac:picMk id="1032" creationId="{C1CE3C21-1852-4C5D-ECE8-EF06349C2865}"/>
          </ac:picMkLst>
        </pc:picChg>
        <pc:picChg chg="add del">
          <ac:chgData name="Jennifer Sloane" userId="399886174982ac4e" providerId="LiveId" clId="{2FBDDBA9-24E2-452E-A9E1-B27E67F89809}" dt="2022-08-07T00:33:20.487" v="255"/>
          <ac:picMkLst>
            <pc:docMk/>
            <pc:sldMk cId="3162748549" sldId="262"/>
            <ac:picMk id="1034" creationId="{56F16FAE-2F9C-0CE2-1C86-9244E652CBEC}"/>
          </ac:picMkLst>
        </pc:picChg>
        <pc:picChg chg="add mod">
          <ac:chgData name="Jennifer Sloane" userId="399886174982ac4e" providerId="LiveId" clId="{2FBDDBA9-24E2-452E-A9E1-B27E67F89809}" dt="2022-08-07T00:35:34.302" v="293" actId="1076"/>
          <ac:picMkLst>
            <pc:docMk/>
            <pc:sldMk cId="3162748549" sldId="262"/>
            <ac:picMk id="1036" creationId="{2C74A1A5-3F2A-157F-9782-414C5ED22D00}"/>
          </ac:picMkLst>
        </pc:picChg>
        <pc:picChg chg="add mod">
          <ac:chgData name="Jennifer Sloane" userId="399886174982ac4e" providerId="LiveId" clId="{2FBDDBA9-24E2-452E-A9E1-B27E67F89809}" dt="2022-08-07T00:35:34.302" v="293" actId="1076"/>
          <ac:picMkLst>
            <pc:docMk/>
            <pc:sldMk cId="3162748549" sldId="262"/>
            <ac:picMk id="1038" creationId="{38B9ACC3-57E0-E931-0FD5-D4692869FE2E}"/>
          </ac:picMkLst>
        </pc:picChg>
        <pc:picChg chg="add mod">
          <ac:chgData name="Jennifer Sloane" userId="399886174982ac4e" providerId="LiveId" clId="{2FBDDBA9-24E2-452E-A9E1-B27E67F89809}" dt="2022-08-07T00:35:34.302" v="293" actId="1076"/>
          <ac:picMkLst>
            <pc:docMk/>
            <pc:sldMk cId="3162748549" sldId="262"/>
            <ac:picMk id="1040" creationId="{6C968E9D-3C9B-DEA1-DFE3-A5855A827FE2}"/>
          </ac:picMkLst>
        </pc:picChg>
      </pc:sldChg>
      <pc:sldChg chg="modSp add del mod">
        <pc:chgData name="Jennifer Sloane" userId="399886174982ac4e" providerId="LiveId" clId="{2FBDDBA9-24E2-452E-A9E1-B27E67F89809}" dt="2022-08-07T00:37:20.319" v="341" actId="47"/>
        <pc:sldMkLst>
          <pc:docMk/>
          <pc:sldMk cId="632093150" sldId="263"/>
        </pc:sldMkLst>
        <pc:spChg chg="mod">
          <ac:chgData name="Jennifer Sloane" userId="399886174982ac4e" providerId="LiveId" clId="{2FBDDBA9-24E2-452E-A9E1-B27E67F89809}" dt="2022-08-07T00:36:19.236" v="312" actId="1076"/>
          <ac:spMkLst>
            <pc:docMk/>
            <pc:sldMk cId="632093150" sldId="263"/>
            <ac:spMk id="3" creationId="{DA35EDBC-4071-5F4E-B659-F076019B9E8D}"/>
          </ac:spMkLst>
        </pc:spChg>
        <pc:picChg chg="mod">
          <ac:chgData name="Jennifer Sloane" userId="399886174982ac4e" providerId="LiveId" clId="{2FBDDBA9-24E2-452E-A9E1-B27E67F89809}" dt="2022-08-07T00:36:33.832" v="318" actId="1076"/>
          <ac:picMkLst>
            <pc:docMk/>
            <pc:sldMk cId="632093150" sldId="263"/>
            <ac:picMk id="1026" creationId="{18776CCC-CA08-5D0C-B328-5F96E72BF256}"/>
          </ac:picMkLst>
        </pc:picChg>
        <pc:picChg chg="mod">
          <ac:chgData name="Jennifer Sloane" userId="399886174982ac4e" providerId="LiveId" clId="{2FBDDBA9-24E2-452E-A9E1-B27E67F89809}" dt="2022-08-07T00:36:29.155" v="316" actId="1076"/>
          <ac:picMkLst>
            <pc:docMk/>
            <pc:sldMk cId="632093150" sldId="263"/>
            <ac:picMk id="1036" creationId="{2C74A1A5-3F2A-157F-9782-414C5ED22D00}"/>
          </ac:picMkLst>
        </pc:picChg>
        <pc:picChg chg="mod">
          <ac:chgData name="Jennifer Sloane" userId="399886174982ac4e" providerId="LiveId" clId="{2FBDDBA9-24E2-452E-A9E1-B27E67F89809}" dt="2022-08-07T00:36:56.626" v="325" actId="1076"/>
          <ac:picMkLst>
            <pc:docMk/>
            <pc:sldMk cId="632093150" sldId="263"/>
            <ac:picMk id="1038" creationId="{38B9ACC3-57E0-E931-0FD5-D4692869FE2E}"/>
          </ac:picMkLst>
        </pc:picChg>
        <pc:picChg chg="mod">
          <ac:chgData name="Jennifer Sloane" userId="399886174982ac4e" providerId="LiveId" clId="{2FBDDBA9-24E2-452E-A9E1-B27E67F89809}" dt="2022-08-07T00:37:12.871" v="340" actId="1037"/>
          <ac:picMkLst>
            <pc:docMk/>
            <pc:sldMk cId="632093150" sldId="263"/>
            <ac:picMk id="1040" creationId="{6C968E9D-3C9B-DEA1-DFE3-A5855A827FE2}"/>
          </ac:picMkLst>
        </pc:picChg>
      </pc:sldChg>
      <pc:sldChg chg="delSp modSp add del mod">
        <pc:chgData name="Jennifer Sloane" userId="399886174982ac4e" providerId="LiveId" clId="{2FBDDBA9-24E2-452E-A9E1-B27E67F89809}" dt="2022-08-07T12:16:20.485" v="691" actId="47"/>
        <pc:sldMkLst>
          <pc:docMk/>
          <pc:sldMk cId="861508643" sldId="263"/>
        </pc:sldMkLst>
        <pc:spChg chg="mod">
          <ac:chgData name="Jennifer Sloane" userId="399886174982ac4e" providerId="LiveId" clId="{2FBDDBA9-24E2-452E-A9E1-B27E67F89809}" dt="2022-08-07T00:41:14.442" v="426" actId="20577"/>
          <ac:spMkLst>
            <pc:docMk/>
            <pc:sldMk cId="861508643" sldId="263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7T00:41:25.831" v="439" actId="20577"/>
          <ac:spMkLst>
            <pc:docMk/>
            <pc:sldMk cId="861508643" sldId="263"/>
            <ac:spMk id="3" creationId="{DA35EDBC-4071-5F4E-B659-F076019B9E8D}"/>
          </ac:spMkLst>
        </pc:spChg>
        <pc:picChg chg="del mod">
          <ac:chgData name="Jennifer Sloane" userId="399886174982ac4e" providerId="LiveId" clId="{2FBDDBA9-24E2-452E-A9E1-B27E67F89809}" dt="2022-08-07T00:38:07.406" v="365" actId="478"/>
          <ac:picMkLst>
            <pc:docMk/>
            <pc:sldMk cId="861508643" sldId="263"/>
            <ac:picMk id="1026" creationId="{18776CCC-CA08-5D0C-B328-5F96E72BF256}"/>
          </ac:picMkLst>
        </pc:picChg>
        <pc:picChg chg="del mod">
          <ac:chgData name="Jennifer Sloane" userId="399886174982ac4e" providerId="LiveId" clId="{2FBDDBA9-24E2-452E-A9E1-B27E67F89809}" dt="2022-08-07T00:38:07.406" v="365" actId="478"/>
          <ac:picMkLst>
            <pc:docMk/>
            <pc:sldMk cId="861508643" sldId="263"/>
            <ac:picMk id="1036" creationId="{2C74A1A5-3F2A-157F-9782-414C5ED22D00}"/>
          </ac:picMkLst>
        </pc:picChg>
        <pc:picChg chg="del mod">
          <ac:chgData name="Jennifer Sloane" userId="399886174982ac4e" providerId="LiveId" clId="{2FBDDBA9-24E2-452E-A9E1-B27E67F89809}" dt="2022-08-07T00:38:07.406" v="365" actId="478"/>
          <ac:picMkLst>
            <pc:docMk/>
            <pc:sldMk cId="861508643" sldId="263"/>
            <ac:picMk id="1038" creationId="{38B9ACC3-57E0-E931-0FD5-D4692869FE2E}"/>
          </ac:picMkLst>
        </pc:picChg>
        <pc:picChg chg="del mod">
          <ac:chgData name="Jennifer Sloane" userId="399886174982ac4e" providerId="LiveId" clId="{2FBDDBA9-24E2-452E-A9E1-B27E67F89809}" dt="2022-08-07T00:38:07.406" v="365" actId="478"/>
          <ac:picMkLst>
            <pc:docMk/>
            <pc:sldMk cId="861508643" sldId="263"/>
            <ac:picMk id="1040" creationId="{6C968E9D-3C9B-DEA1-DFE3-A5855A827FE2}"/>
          </ac:picMkLst>
        </pc:picChg>
      </pc:sldChg>
      <pc:sldChg chg="modSp add del mod">
        <pc:chgData name="Jennifer Sloane" userId="399886174982ac4e" providerId="LiveId" clId="{2FBDDBA9-24E2-452E-A9E1-B27E67F89809}" dt="2022-08-07T12:16:20.485" v="691" actId="47"/>
        <pc:sldMkLst>
          <pc:docMk/>
          <pc:sldMk cId="3027678384" sldId="264"/>
        </pc:sldMkLst>
        <pc:spChg chg="mod">
          <ac:chgData name="Jennifer Sloane" userId="399886174982ac4e" providerId="LiveId" clId="{2FBDDBA9-24E2-452E-A9E1-B27E67F89809}" dt="2022-08-07T00:40:37.266" v="424" actId="20577"/>
          <ac:spMkLst>
            <pc:docMk/>
            <pc:sldMk cId="3027678384" sldId="264"/>
            <ac:spMk id="3" creationId="{DA35EDBC-4071-5F4E-B659-F076019B9E8D}"/>
          </ac:spMkLst>
        </pc:spChg>
      </pc:sldChg>
      <pc:sldChg chg="addSp modSp new del mod">
        <pc:chgData name="Jennifer Sloane" userId="399886174982ac4e" providerId="LiveId" clId="{2FBDDBA9-24E2-452E-A9E1-B27E67F89809}" dt="2022-08-07T12:16:14.249" v="688" actId="47"/>
        <pc:sldMkLst>
          <pc:docMk/>
          <pc:sldMk cId="4141479148" sldId="265"/>
        </pc:sldMkLst>
        <pc:spChg chg="mod">
          <ac:chgData name="Jennifer Sloane" userId="399886174982ac4e" providerId="LiveId" clId="{2FBDDBA9-24E2-452E-A9E1-B27E67F89809}" dt="2022-08-07T12:10:39.828" v="448" actId="20577"/>
          <ac:spMkLst>
            <pc:docMk/>
            <pc:sldMk cId="4141479148" sldId="265"/>
            <ac:spMk id="2" creationId="{A2C177D5-AE35-0F9E-38B6-7557FF9B0904}"/>
          </ac:spMkLst>
        </pc:spChg>
        <pc:spChg chg="add mod">
          <ac:chgData name="Jennifer Sloane" userId="399886174982ac4e" providerId="LiveId" clId="{2FBDDBA9-24E2-452E-A9E1-B27E67F89809}" dt="2022-08-07T12:10:54.244" v="477" actId="14100"/>
          <ac:spMkLst>
            <pc:docMk/>
            <pc:sldMk cId="4141479148" sldId="265"/>
            <ac:spMk id="3" creationId="{3E98170B-9CF1-52F6-4E7F-55C45B016467}"/>
          </ac:spMkLst>
        </pc:spChg>
        <pc:spChg chg="add mod">
          <ac:chgData name="Jennifer Sloane" userId="399886174982ac4e" providerId="LiveId" clId="{2FBDDBA9-24E2-452E-A9E1-B27E67F89809}" dt="2022-08-07T12:11:13.856" v="500" actId="20577"/>
          <ac:spMkLst>
            <pc:docMk/>
            <pc:sldMk cId="4141479148" sldId="265"/>
            <ac:spMk id="4" creationId="{CF4162C1-2C40-5E7E-17F6-4065A7F9B41C}"/>
          </ac:spMkLst>
        </pc:spChg>
        <pc:spChg chg="add mod">
          <ac:chgData name="Jennifer Sloane" userId="399886174982ac4e" providerId="LiveId" clId="{2FBDDBA9-24E2-452E-A9E1-B27E67F89809}" dt="2022-08-07T12:11:23.614" v="514" actId="20577"/>
          <ac:spMkLst>
            <pc:docMk/>
            <pc:sldMk cId="4141479148" sldId="265"/>
            <ac:spMk id="5" creationId="{3EAFD0A0-2102-6287-96E2-A2AD5DB28419}"/>
          </ac:spMkLst>
        </pc:spChg>
        <pc:spChg chg="add mod">
          <ac:chgData name="Jennifer Sloane" userId="399886174982ac4e" providerId="LiveId" clId="{2FBDDBA9-24E2-452E-A9E1-B27E67F89809}" dt="2022-08-07T12:11:52.800" v="558" actId="20577"/>
          <ac:spMkLst>
            <pc:docMk/>
            <pc:sldMk cId="4141479148" sldId="265"/>
            <ac:spMk id="6" creationId="{19DBA1E7-0DC7-591B-D780-D6D2F134AD7A}"/>
          </ac:spMkLst>
        </pc:spChg>
        <pc:spChg chg="add mod">
          <ac:chgData name="Jennifer Sloane" userId="399886174982ac4e" providerId="LiveId" clId="{2FBDDBA9-24E2-452E-A9E1-B27E67F89809}" dt="2022-08-07T12:12:26.820" v="580" actId="20577"/>
          <ac:spMkLst>
            <pc:docMk/>
            <pc:sldMk cId="4141479148" sldId="265"/>
            <ac:spMk id="7" creationId="{F87B072B-590F-8A47-660B-E377F3998D00}"/>
          </ac:spMkLst>
        </pc:spChg>
        <pc:spChg chg="add mod">
          <ac:chgData name="Jennifer Sloane" userId="399886174982ac4e" providerId="LiveId" clId="{2FBDDBA9-24E2-452E-A9E1-B27E67F89809}" dt="2022-08-07T12:12:51.577" v="600" actId="20577"/>
          <ac:spMkLst>
            <pc:docMk/>
            <pc:sldMk cId="4141479148" sldId="265"/>
            <ac:spMk id="8" creationId="{5441A53E-A188-4A83-97B9-7FC03E93282A}"/>
          </ac:spMkLst>
        </pc:spChg>
      </pc:sldChg>
      <pc:sldChg chg="add del">
        <pc:chgData name="Jennifer Sloane" userId="399886174982ac4e" providerId="LiveId" clId="{2FBDDBA9-24E2-452E-A9E1-B27E67F89809}" dt="2022-08-07T12:16:14.249" v="688" actId="47"/>
        <pc:sldMkLst>
          <pc:docMk/>
          <pc:sldMk cId="1431135104" sldId="266"/>
        </pc:sldMkLst>
      </pc:sldChg>
      <pc:sldChg chg="addSp delSp modSp new mod ord setBg">
        <pc:chgData name="Jennifer Sloane" userId="399886174982ac4e" providerId="LiveId" clId="{2FBDDBA9-24E2-452E-A9E1-B27E67F89809}" dt="2022-08-07T18:42:58.157" v="4966" actId="2711"/>
        <pc:sldMkLst>
          <pc:docMk/>
          <pc:sldMk cId="2067729144" sldId="267"/>
        </pc:sldMkLst>
        <pc:spChg chg="mod">
          <ac:chgData name="Jennifer Sloane" userId="399886174982ac4e" providerId="LiveId" clId="{2FBDDBA9-24E2-452E-A9E1-B27E67F89809}" dt="2022-08-07T12:20:00.445" v="752" actId="404"/>
          <ac:spMkLst>
            <pc:docMk/>
            <pc:sldMk cId="2067729144" sldId="267"/>
            <ac:spMk id="2" creationId="{A2B77DC3-1FA2-8A4D-BC8E-1CF97CDC22DE}"/>
          </ac:spMkLst>
        </pc:spChg>
        <pc:spChg chg="add del mod">
          <ac:chgData name="Jennifer Sloane" userId="399886174982ac4e" providerId="LiveId" clId="{2FBDDBA9-24E2-452E-A9E1-B27E67F89809}" dt="2022-08-07T12:14:47.408" v="633" actId="26606"/>
          <ac:spMkLst>
            <pc:docMk/>
            <pc:sldMk cId="2067729144" sldId="267"/>
            <ac:spMk id="3" creationId="{5056065E-D9B5-BF9E-2093-8A2081486B79}"/>
          </ac:spMkLst>
        </pc:spChg>
        <pc:spChg chg="add del mod">
          <ac:chgData name="Jennifer Sloane" userId="399886174982ac4e" providerId="LiveId" clId="{2FBDDBA9-24E2-452E-A9E1-B27E67F89809}" dt="2022-08-07T12:19:29.401" v="742" actId="21"/>
          <ac:spMkLst>
            <pc:docMk/>
            <pc:sldMk cId="2067729144" sldId="267"/>
            <ac:spMk id="4" creationId="{BF71E934-CADC-6121-9919-7BBD9FA9DAB9}"/>
          </ac:spMkLst>
        </pc:spChg>
        <pc:spChg chg="add">
          <ac:chgData name="Jennifer Sloane" userId="399886174982ac4e" providerId="LiveId" clId="{2FBDDBA9-24E2-452E-A9E1-B27E67F89809}" dt="2022-08-07T12:14:47.408" v="633" actId="26606"/>
          <ac:spMkLst>
            <pc:docMk/>
            <pc:sldMk cId="2067729144" sldId="267"/>
            <ac:spMk id="6" creationId="{35DB3719-6FDC-4E5D-891D-FF40B7300F64}"/>
          </ac:spMkLst>
        </pc:spChg>
        <pc:spChg chg="add">
          <ac:chgData name="Jennifer Sloane" userId="399886174982ac4e" providerId="LiveId" clId="{2FBDDBA9-24E2-452E-A9E1-B27E67F89809}" dt="2022-08-07T12:14:47.408" v="633" actId="26606"/>
          <ac:spMkLst>
            <pc:docMk/>
            <pc:sldMk cId="2067729144" sldId="267"/>
            <ac:spMk id="7" creationId="{E0CBAC23-2E3F-4A90-BA59-F8299F6A5439}"/>
          </ac:spMkLst>
        </pc:spChg>
        <pc:spChg chg="add del">
          <ac:chgData name="Jennifer Sloane" userId="399886174982ac4e" providerId="LiveId" clId="{2FBDDBA9-24E2-452E-A9E1-B27E67F89809}" dt="2022-08-07T12:14:32.906" v="631" actId="26606"/>
          <ac:spMkLst>
            <pc:docMk/>
            <pc:sldMk cId="2067729144" sldId="267"/>
            <ac:spMk id="9" creationId="{35DB3719-6FDC-4E5D-891D-FF40B7300F64}"/>
          </ac:spMkLst>
        </pc:spChg>
        <pc:spChg chg="add del">
          <ac:chgData name="Jennifer Sloane" userId="399886174982ac4e" providerId="LiveId" clId="{2FBDDBA9-24E2-452E-A9E1-B27E67F89809}" dt="2022-08-07T12:14:32.906" v="631" actId="26606"/>
          <ac:spMkLst>
            <pc:docMk/>
            <pc:sldMk cId="2067729144" sldId="267"/>
            <ac:spMk id="11" creationId="{E0CBAC23-2E3F-4A90-BA59-F8299F6A5439}"/>
          </ac:spMkLst>
        </pc:spChg>
        <pc:spChg chg="add mod">
          <ac:chgData name="Jennifer Sloane" userId="399886174982ac4e" providerId="LiveId" clId="{2FBDDBA9-24E2-452E-A9E1-B27E67F89809}" dt="2022-08-07T18:42:58.157" v="4966" actId="2711"/>
          <ac:spMkLst>
            <pc:docMk/>
            <pc:sldMk cId="2067729144" sldId="267"/>
            <ac:spMk id="12" creationId="{3C7683DA-1023-2770-EDF3-2C998FBDBB34}"/>
          </ac:spMkLst>
        </pc:spChg>
        <pc:spChg chg="add mod">
          <ac:chgData name="Jennifer Sloane" userId="399886174982ac4e" providerId="LiveId" clId="{2FBDDBA9-24E2-452E-A9E1-B27E67F89809}" dt="2022-08-07T18:36:23.106" v="4824" actId="1036"/>
          <ac:spMkLst>
            <pc:docMk/>
            <pc:sldMk cId="2067729144" sldId="267"/>
            <ac:spMk id="13" creationId="{B8985852-C3AD-637B-8A95-0AA81275BC12}"/>
          </ac:spMkLst>
        </pc:spChg>
        <pc:spChg chg="add del mod">
          <ac:chgData name="Jennifer Sloane" userId="399886174982ac4e" providerId="LiveId" clId="{2FBDDBA9-24E2-452E-A9E1-B27E67F89809}" dt="2022-08-07T18:34:28.214" v="4780"/>
          <ac:spMkLst>
            <pc:docMk/>
            <pc:sldMk cId="2067729144" sldId="267"/>
            <ac:spMk id="14" creationId="{D9D1D7BD-BC09-652D-3DA2-D6E9F41C0346}"/>
          </ac:spMkLst>
        </pc:spChg>
        <pc:spChg chg="add del mod">
          <ac:chgData name="Jennifer Sloane" userId="399886174982ac4e" providerId="LiveId" clId="{2FBDDBA9-24E2-452E-A9E1-B27E67F89809}" dt="2022-08-07T18:34:28.214" v="4780"/>
          <ac:spMkLst>
            <pc:docMk/>
            <pc:sldMk cId="2067729144" sldId="267"/>
            <ac:spMk id="15" creationId="{C04F9638-0207-CAB9-E9A6-09A87999DCE7}"/>
          </ac:spMkLst>
        </pc:spChg>
        <pc:spChg chg="add del mod">
          <ac:chgData name="Jennifer Sloane" userId="399886174982ac4e" providerId="LiveId" clId="{2FBDDBA9-24E2-452E-A9E1-B27E67F89809}" dt="2022-08-07T18:34:30.498" v="4782"/>
          <ac:spMkLst>
            <pc:docMk/>
            <pc:sldMk cId="2067729144" sldId="267"/>
            <ac:spMk id="16" creationId="{5F606655-A496-771E-6CC8-C7E94379487B}"/>
          </ac:spMkLst>
        </pc:spChg>
        <pc:spChg chg="add del mod">
          <ac:chgData name="Jennifer Sloane" userId="399886174982ac4e" providerId="LiveId" clId="{2FBDDBA9-24E2-452E-A9E1-B27E67F89809}" dt="2022-08-07T18:34:30.498" v="4782"/>
          <ac:spMkLst>
            <pc:docMk/>
            <pc:sldMk cId="2067729144" sldId="267"/>
            <ac:spMk id="17" creationId="{52115609-FD70-BE8F-03C6-2AC429CE7FBD}"/>
          </ac:spMkLst>
        </pc:spChg>
        <pc:graphicFrameChg chg="add del">
          <ac:chgData name="Jennifer Sloane" userId="399886174982ac4e" providerId="LiveId" clId="{2FBDDBA9-24E2-452E-A9E1-B27E67F89809}" dt="2022-08-07T12:14:32.906" v="631" actId="26606"/>
          <ac:graphicFrameMkLst>
            <pc:docMk/>
            <pc:sldMk cId="2067729144" sldId="267"/>
            <ac:graphicFrameMk id="5" creationId="{0E517B09-5D33-AD5D-DF2C-9D85097D6D8A}"/>
          </ac:graphicFrameMkLst>
        </pc:graphicFrameChg>
        <pc:graphicFrameChg chg="add mod modGraphic">
          <ac:chgData name="Jennifer Sloane" userId="399886174982ac4e" providerId="LiveId" clId="{2FBDDBA9-24E2-452E-A9E1-B27E67F89809}" dt="2022-08-07T17:19:16.388" v="2964" actId="207"/>
          <ac:graphicFrameMkLst>
            <pc:docMk/>
            <pc:sldMk cId="2067729144" sldId="267"/>
            <ac:graphicFrameMk id="8" creationId="{F64F8D2A-1AB8-B666-4734-01A3E99FE452}"/>
          </ac:graphicFrameMkLst>
        </pc:graphicFrameChg>
      </pc:sldChg>
      <pc:sldChg chg="new del">
        <pc:chgData name="Jennifer Sloane" userId="399886174982ac4e" providerId="LiveId" clId="{2FBDDBA9-24E2-452E-A9E1-B27E67F89809}" dt="2022-08-07T12:13:06.878" v="603" actId="680"/>
        <pc:sldMkLst>
          <pc:docMk/>
          <pc:sldMk cId="3832844009" sldId="267"/>
        </pc:sldMkLst>
      </pc:sldChg>
      <pc:sldChg chg="modSp add del mod">
        <pc:chgData name="Jennifer Sloane" userId="399886174982ac4e" providerId="LiveId" clId="{2FBDDBA9-24E2-452E-A9E1-B27E67F89809}" dt="2022-08-07T12:15:12.505" v="657" actId="47"/>
        <pc:sldMkLst>
          <pc:docMk/>
          <pc:sldMk cId="177820752" sldId="268"/>
        </pc:sldMkLst>
        <pc:spChg chg="mod">
          <ac:chgData name="Jennifer Sloane" userId="399886174982ac4e" providerId="LiveId" clId="{2FBDDBA9-24E2-452E-A9E1-B27E67F89809}" dt="2022-08-07T12:14:56.986" v="656" actId="20577"/>
          <ac:spMkLst>
            <pc:docMk/>
            <pc:sldMk cId="177820752" sldId="268"/>
            <ac:spMk id="3" creationId="{5056065E-D9B5-BF9E-2093-8A2081486B79}"/>
          </ac:spMkLst>
        </pc:spChg>
      </pc:sldChg>
      <pc:sldChg chg="modSp new del mod">
        <pc:chgData name="Jennifer Sloane" userId="399886174982ac4e" providerId="LiveId" clId="{2FBDDBA9-24E2-452E-A9E1-B27E67F89809}" dt="2022-08-07T12:20:25.425" v="756" actId="47"/>
        <pc:sldMkLst>
          <pc:docMk/>
          <pc:sldMk cId="2467174015" sldId="268"/>
        </pc:sldMkLst>
        <pc:spChg chg="mod">
          <ac:chgData name="Jennifer Sloane" userId="399886174982ac4e" providerId="LiveId" clId="{2FBDDBA9-24E2-452E-A9E1-B27E67F89809}" dt="2022-08-07T12:17:31.857" v="723" actId="20577"/>
          <ac:spMkLst>
            <pc:docMk/>
            <pc:sldMk cId="2467174015" sldId="268"/>
            <ac:spMk id="2" creationId="{0DD52A04-0BBB-14C4-FCEE-E9453C840832}"/>
          </ac:spMkLst>
        </pc:spChg>
      </pc:sldChg>
      <pc:sldChg chg="addSp delSp modSp add mod modNotesTx">
        <pc:chgData name="Jennifer Sloane" userId="399886174982ac4e" providerId="LiveId" clId="{2FBDDBA9-24E2-452E-A9E1-B27E67F89809}" dt="2022-08-09T12:50:20.611" v="5543" actId="20577"/>
        <pc:sldMkLst>
          <pc:docMk/>
          <pc:sldMk cId="4245569972" sldId="269"/>
        </pc:sldMkLst>
        <pc:spChg chg="mod">
          <ac:chgData name="Jennifer Sloane" userId="399886174982ac4e" providerId="LiveId" clId="{2FBDDBA9-24E2-452E-A9E1-B27E67F89809}" dt="2022-08-07T12:27:54.951" v="922" actId="20577"/>
          <ac:spMkLst>
            <pc:docMk/>
            <pc:sldMk cId="4245569972" sldId="269"/>
            <ac:spMk id="2" creationId="{5FA120DF-CFB0-6E4B-856B-A6C597C29E75}"/>
          </ac:spMkLst>
        </pc:spChg>
        <pc:spChg chg="add del mod">
          <ac:chgData name="Jennifer Sloane" userId="399886174982ac4e" providerId="LiveId" clId="{2FBDDBA9-24E2-452E-A9E1-B27E67F89809}" dt="2022-08-07T12:52:29.276" v="1437" actId="21"/>
          <ac:spMkLst>
            <pc:docMk/>
            <pc:sldMk cId="4245569972" sldId="269"/>
            <ac:spMk id="3" creationId="{DA35EDBC-4071-5F4E-B659-F076019B9E8D}"/>
          </ac:spMkLst>
        </pc:spChg>
        <pc:spChg chg="mod">
          <ac:chgData name="Jennifer Sloane" userId="399886174982ac4e" providerId="LiveId" clId="{2FBDDBA9-24E2-452E-A9E1-B27E67F89809}" dt="2022-08-07T12:20:55.147" v="760" actId="20577"/>
          <ac:spMkLst>
            <pc:docMk/>
            <pc:sldMk cId="4245569972" sldId="269"/>
            <ac:spMk id="11" creationId="{1914AE1B-E8A7-F85B-F765-06C3AC92F3AD}"/>
          </ac:spMkLst>
        </pc:spChg>
        <pc:spChg chg="add del mod">
          <ac:chgData name="Jennifer Sloane" userId="399886174982ac4e" providerId="LiveId" clId="{2FBDDBA9-24E2-452E-A9E1-B27E67F89809}" dt="2022-08-07T12:52:29.276" v="1437" actId="21"/>
          <ac:spMkLst>
            <pc:docMk/>
            <pc:sldMk cId="4245569972" sldId="269"/>
            <ac:spMk id="12" creationId="{503676D4-03AF-3264-6434-0A444A9EC867}"/>
          </ac:spMkLst>
        </pc:spChg>
        <pc:picChg chg="add del mod">
          <ac:chgData name="Jennifer Sloane" userId="399886174982ac4e" providerId="LiveId" clId="{2FBDDBA9-24E2-452E-A9E1-B27E67F89809}" dt="2022-08-07T12:24:48.357" v="845" actId="478"/>
          <ac:picMkLst>
            <pc:docMk/>
            <pc:sldMk cId="4245569972" sldId="269"/>
            <ac:picMk id="5" creationId="{48D55C34-4FD5-66F2-9E0A-BECE1208C7A0}"/>
          </ac:picMkLst>
        </pc:picChg>
        <pc:picChg chg="add mod">
          <ac:chgData name="Jennifer Sloane" userId="399886174982ac4e" providerId="LiveId" clId="{2FBDDBA9-24E2-452E-A9E1-B27E67F89809}" dt="2022-08-07T12:24:52.530" v="847" actId="1076"/>
          <ac:picMkLst>
            <pc:docMk/>
            <pc:sldMk cId="4245569972" sldId="269"/>
            <ac:picMk id="7" creationId="{916B0B4C-9C54-33CE-99A2-E1975DC555FA}"/>
          </ac:picMkLst>
        </pc:picChg>
        <pc:picChg chg="del">
          <ac:chgData name="Jennifer Sloane" userId="399886174982ac4e" providerId="LiveId" clId="{2FBDDBA9-24E2-452E-A9E1-B27E67F89809}" dt="2022-08-07T12:21:47.552" v="779" actId="478"/>
          <ac:picMkLst>
            <pc:docMk/>
            <pc:sldMk cId="4245569972" sldId="269"/>
            <ac:picMk id="1026" creationId="{18776CCC-CA08-5D0C-B328-5F96E72BF256}"/>
          </ac:picMkLst>
        </pc:picChg>
        <pc:picChg chg="del">
          <ac:chgData name="Jennifer Sloane" userId="399886174982ac4e" providerId="LiveId" clId="{2FBDDBA9-24E2-452E-A9E1-B27E67F89809}" dt="2022-08-07T12:21:47.552" v="779" actId="478"/>
          <ac:picMkLst>
            <pc:docMk/>
            <pc:sldMk cId="4245569972" sldId="269"/>
            <ac:picMk id="1036" creationId="{2C74A1A5-3F2A-157F-9782-414C5ED22D00}"/>
          </ac:picMkLst>
        </pc:picChg>
        <pc:picChg chg="del">
          <ac:chgData name="Jennifer Sloane" userId="399886174982ac4e" providerId="LiveId" clId="{2FBDDBA9-24E2-452E-A9E1-B27E67F89809}" dt="2022-08-07T12:21:47.552" v="779" actId="478"/>
          <ac:picMkLst>
            <pc:docMk/>
            <pc:sldMk cId="4245569972" sldId="269"/>
            <ac:picMk id="1038" creationId="{38B9ACC3-57E0-E931-0FD5-D4692869FE2E}"/>
          </ac:picMkLst>
        </pc:picChg>
        <pc:picChg chg="del">
          <ac:chgData name="Jennifer Sloane" userId="399886174982ac4e" providerId="LiveId" clId="{2FBDDBA9-24E2-452E-A9E1-B27E67F89809}" dt="2022-08-07T12:21:47.552" v="779" actId="478"/>
          <ac:picMkLst>
            <pc:docMk/>
            <pc:sldMk cId="4245569972" sldId="269"/>
            <ac:picMk id="1040" creationId="{6C968E9D-3C9B-DEA1-DFE3-A5855A827FE2}"/>
          </ac:picMkLst>
        </pc:picChg>
      </pc:sldChg>
      <pc:sldChg chg="addSp delSp modSp add mod modNotesTx">
        <pc:chgData name="Jennifer Sloane" userId="399886174982ac4e" providerId="LiveId" clId="{2FBDDBA9-24E2-452E-A9E1-B27E67F89809}" dt="2022-08-09T12:50:30.650" v="5544" actId="20577"/>
        <pc:sldMkLst>
          <pc:docMk/>
          <pc:sldMk cId="1257604773" sldId="270"/>
        </pc:sldMkLst>
        <pc:spChg chg="mod">
          <ac:chgData name="Jennifer Sloane" userId="399886174982ac4e" providerId="LiveId" clId="{2FBDDBA9-24E2-452E-A9E1-B27E67F89809}" dt="2022-08-07T12:39:14.557" v="943" actId="20577"/>
          <ac:spMkLst>
            <pc:docMk/>
            <pc:sldMk cId="1257604773" sldId="270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7T12:50:35.383" v="1396" actId="20577"/>
          <ac:spMkLst>
            <pc:docMk/>
            <pc:sldMk cId="1257604773" sldId="270"/>
            <ac:spMk id="3" creationId="{DA35EDBC-4071-5F4E-B659-F076019B9E8D}"/>
          </ac:spMkLst>
        </pc:spChg>
        <pc:spChg chg="mod">
          <ac:chgData name="Jennifer Sloane" userId="399886174982ac4e" providerId="LiveId" clId="{2FBDDBA9-24E2-452E-A9E1-B27E67F89809}" dt="2022-08-07T12:39:42.652" v="946" actId="207"/>
          <ac:spMkLst>
            <pc:docMk/>
            <pc:sldMk cId="1257604773" sldId="270"/>
            <ac:spMk id="11" creationId="{1914AE1B-E8A7-F85B-F765-06C3AC92F3AD}"/>
          </ac:spMkLst>
        </pc:spChg>
        <pc:spChg chg="add mod">
          <ac:chgData name="Jennifer Sloane" userId="399886174982ac4e" providerId="LiveId" clId="{2FBDDBA9-24E2-452E-A9E1-B27E67F89809}" dt="2022-08-07T12:49:34.235" v="1359" actId="571"/>
          <ac:spMkLst>
            <pc:docMk/>
            <pc:sldMk cId="1257604773" sldId="270"/>
            <ac:spMk id="22" creationId="{32FC3C14-0F5F-4C9E-FFD4-32048D56153E}"/>
          </ac:spMkLst>
        </pc:spChg>
        <pc:grpChg chg="add mod">
          <ac:chgData name="Jennifer Sloane" userId="399886174982ac4e" providerId="LiveId" clId="{2FBDDBA9-24E2-452E-A9E1-B27E67F89809}" dt="2022-08-07T18:36:45.663" v="4827" actId="571"/>
          <ac:grpSpMkLst>
            <pc:docMk/>
            <pc:sldMk cId="1257604773" sldId="270"/>
            <ac:grpSpMk id="16" creationId="{5341DC06-4A29-62FE-54AE-83036A5CA98B}"/>
          </ac:grpSpMkLst>
        </pc:grpChg>
        <pc:grpChg chg="add mod">
          <ac:chgData name="Jennifer Sloane" userId="399886174982ac4e" providerId="LiveId" clId="{2FBDDBA9-24E2-452E-A9E1-B27E67F89809}" dt="2022-08-07T18:36:45.663" v="4827" actId="571"/>
          <ac:grpSpMkLst>
            <pc:docMk/>
            <pc:sldMk cId="1257604773" sldId="270"/>
            <ac:grpSpMk id="23" creationId="{94F2720A-7812-E26D-2E21-9190C0CCE622}"/>
          </ac:grpSpMkLst>
        </pc:grpChg>
        <pc:picChg chg="add mod">
          <ac:chgData name="Jennifer Sloane" userId="399886174982ac4e" providerId="LiveId" clId="{2FBDDBA9-24E2-452E-A9E1-B27E67F89809}" dt="2022-08-07T18:36:45.663" v="4827" actId="571"/>
          <ac:picMkLst>
            <pc:docMk/>
            <pc:sldMk cId="1257604773" sldId="270"/>
            <ac:picMk id="5" creationId="{975B135B-067B-C087-A522-E79ABEDA6E81}"/>
          </ac:picMkLst>
        </pc:picChg>
        <pc:picChg chg="del">
          <ac:chgData name="Jennifer Sloane" userId="399886174982ac4e" providerId="LiveId" clId="{2FBDDBA9-24E2-452E-A9E1-B27E67F89809}" dt="2022-08-07T12:41:14.886" v="998" actId="478"/>
          <ac:picMkLst>
            <pc:docMk/>
            <pc:sldMk cId="1257604773" sldId="270"/>
            <ac:picMk id="7" creationId="{916B0B4C-9C54-33CE-99A2-E1975DC555FA}"/>
          </ac:picMkLst>
        </pc:picChg>
        <pc:picChg chg="add mod">
          <ac:chgData name="Jennifer Sloane" userId="399886174982ac4e" providerId="LiveId" clId="{2FBDDBA9-24E2-452E-A9E1-B27E67F89809}" dt="2022-08-07T18:36:45.663" v="4827" actId="571"/>
          <ac:picMkLst>
            <pc:docMk/>
            <pc:sldMk cId="1257604773" sldId="270"/>
            <ac:picMk id="25" creationId="{7B630269-D93C-2AAC-9233-127CDBEB8754}"/>
          </ac:picMkLst>
        </pc:picChg>
        <pc:cxnChg chg="add mod">
          <ac:chgData name="Jennifer Sloane" userId="399886174982ac4e" providerId="LiveId" clId="{2FBDDBA9-24E2-452E-A9E1-B27E67F89809}" dt="2022-08-07T18:36:45.663" v="4827" actId="571"/>
          <ac:cxnSpMkLst>
            <pc:docMk/>
            <pc:sldMk cId="1257604773" sldId="270"/>
            <ac:cxnSpMk id="9" creationId="{973210E2-9B58-BA6C-88A3-184D979FFFA6}"/>
          </ac:cxnSpMkLst>
        </pc:cxnChg>
        <pc:cxnChg chg="add mod">
          <ac:chgData name="Jennifer Sloane" userId="399886174982ac4e" providerId="LiveId" clId="{2FBDDBA9-24E2-452E-A9E1-B27E67F89809}" dt="2022-08-07T18:36:52.871" v="4835" actId="1037"/>
          <ac:cxnSpMkLst>
            <pc:docMk/>
            <pc:sldMk cId="1257604773" sldId="270"/>
            <ac:cxnSpMk id="14" creationId="{9664879A-2DDC-3982-F8E2-A0FE3BE3A608}"/>
          </ac:cxnSpMkLst>
        </pc:cxnChg>
        <pc:cxnChg chg="add mod">
          <ac:chgData name="Jennifer Sloane" userId="399886174982ac4e" providerId="LiveId" clId="{2FBDDBA9-24E2-452E-A9E1-B27E67F89809}" dt="2022-08-07T18:36:45.663" v="4827" actId="571"/>
          <ac:cxnSpMkLst>
            <pc:docMk/>
            <pc:sldMk cId="1257604773" sldId="270"/>
            <ac:cxnSpMk id="17" creationId="{567B9D0D-EFEA-227F-C3A1-6BEC18975372}"/>
          </ac:cxnSpMkLst>
        </pc:cxnChg>
        <pc:cxnChg chg="add mod">
          <ac:chgData name="Jennifer Sloane" userId="399886174982ac4e" providerId="LiveId" clId="{2FBDDBA9-24E2-452E-A9E1-B27E67F89809}" dt="2022-08-07T18:36:45.663" v="4827" actId="571"/>
          <ac:cxnSpMkLst>
            <pc:docMk/>
            <pc:sldMk cId="1257604773" sldId="270"/>
            <ac:cxnSpMk id="18" creationId="{EDCDCBBF-BFB4-2236-865A-AB3A1934AEB3}"/>
          </ac:cxnSpMkLst>
        </pc:cxnChg>
        <pc:cxnChg chg="add mod">
          <ac:chgData name="Jennifer Sloane" userId="399886174982ac4e" providerId="LiveId" clId="{2FBDDBA9-24E2-452E-A9E1-B27E67F89809}" dt="2022-08-07T18:36:45.663" v="4827" actId="571"/>
          <ac:cxnSpMkLst>
            <pc:docMk/>
            <pc:sldMk cId="1257604773" sldId="270"/>
            <ac:cxnSpMk id="19" creationId="{4F15EB38-EB9E-F4C8-AFA5-C639E2F3C4DF}"/>
          </ac:cxnSpMkLst>
        </pc:cxnChg>
        <pc:cxnChg chg="add mod">
          <ac:chgData name="Jennifer Sloane" userId="399886174982ac4e" providerId="LiveId" clId="{2FBDDBA9-24E2-452E-A9E1-B27E67F89809}" dt="2022-08-07T18:36:45.663" v="4827" actId="571"/>
          <ac:cxnSpMkLst>
            <pc:docMk/>
            <pc:sldMk cId="1257604773" sldId="270"/>
            <ac:cxnSpMk id="20" creationId="{12A09350-E9CA-4527-430D-9E5F0531078D}"/>
          </ac:cxnSpMkLst>
        </pc:cxnChg>
        <pc:cxnChg chg="add mod">
          <ac:chgData name="Jennifer Sloane" userId="399886174982ac4e" providerId="LiveId" clId="{2FBDDBA9-24E2-452E-A9E1-B27E67F89809}" dt="2022-08-07T18:36:45.663" v="4827" actId="571"/>
          <ac:cxnSpMkLst>
            <pc:docMk/>
            <pc:sldMk cId="1257604773" sldId="270"/>
            <ac:cxnSpMk id="26" creationId="{28724E80-4FCC-2A59-DEA2-38BF1CBA6349}"/>
          </ac:cxnSpMkLst>
        </pc:cxnChg>
      </pc:sldChg>
      <pc:sldChg chg="addSp delSp modSp add del mod ord delDesignElem chgLayout">
        <pc:chgData name="Jennifer Sloane" userId="399886174982ac4e" providerId="LiveId" clId="{2FBDDBA9-24E2-452E-A9E1-B27E67F89809}" dt="2022-08-07T16:49:57.125" v="2362" actId="47"/>
        <pc:sldMkLst>
          <pc:docMk/>
          <pc:sldMk cId="3132442039" sldId="271"/>
        </pc:sldMkLst>
        <pc:spChg chg="mod ord">
          <ac:chgData name="Jennifer Sloane" userId="399886174982ac4e" providerId="LiveId" clId="{2FBDDBA9-24E2-452E-A9E1-B27E67F89809}" dt="2022-08-07T16:49:26.286" v="2310" actId="700"/>
          <ac:spMkLst>
            <pc:docMk/>
            <pc:sldMk cId="3132442039" sldId="271"/>
            <ac:spMk id="2" creationId="{5FA120DF-CFB0-6E4B-856B-A6C597C29E75}"/>
          </ac:spMkLst>
        </pc:spChg>
        <pc:spChg chg="mod ord">
          <ac:chgData name="Jennifer Sloane" userId="399886174982ac4e" providerId="LiveId" clId="{2FBDDBA9-24E2-452E-A9E1-B27E67F89809}" dt="2022-08-07T16:49:26.286" v="2310" actId="700"/>
          <ac:spMkLst>
            <pc:docMk/>
            <pc:sldMk cId="3132442039" sldId="271"/>
            <ac:spMk id="3" creationId="{DA35EDBC-4071-5F4E-B659-F076019B9E8D}"/>
          </ac:spMkLst>
        </pc:spChg>
        <pc:spChg chg="add del">
          <ac:chgData name="Jennifer Sloane" userId="399886174982ac4e" providerId="LiveId" clId="{2FBDDBA9-24E2-452E-A9E1-B27E67F89809}" dt="2022-08-07T16:49:26.286" v="2310" actId="700"/>
          <ac:spMkLst>
            <pc:docMk/>
            <pc:sldMk cId="3132442039" sldId="271"/>
            <ac:spMk id="8" creationId="{100EDD19-6802-4EC3-95CE-CFFAB042CFD6}"/>
          </ac:spMkLst>
        </pc:spChg>
        <pc:spChg chg="add del">
          <ac:chgData name="Jennifer Sloane" userId="399886174982ac4e" providerId="LiveId" clId="{2FBDDBA9-24E2-452E-A9E1-B27E67F89809}" dt="2022-08-07T12:52:23.780" v="1435" actId="22"/>
          <ac:spMkLst>
            <pc:docMk/>
            <pc:sldMk cId="3132442039" sldId="271"/>
            <ac:spMk id="9" creationId="{262C5EEB-7969-7858-EFFD-97C0D5F62BB5}"/>
          </ac:spMkLst>
        </pc:spChg>
        <pc:spChg chg="add del">
          <ac:chgData name="Jennifer Sloane" userId="399886174982ac4e" providerId="LiveId" clId="{2FBDDBA9-24E2-452E-A9E1-B27E67F89809}" dt="2022-08-07T16:49:26.286" v="2310" actId="700"/>
          <ac:spMkLst>
            <pc:docMk/>
            <pc:sldMk cId="3132442039" sldId="271"/>
            <ac:spMk id="10" creationId="{DB17E863-922E-4C26-BD64-E8FD41D28661}"/>
          </ac:spMkLst>
        </pc:spChg>
        <pc:spChg chg="add del mod">
          <ac:chgData name="Jennifer Sloane" userId="399886174982ac4e" providerId="LiveId" clId="{2FBDDBA9-24E2-452E-A9E1-B27E67F89809}" dt="2022-08-07T16:45:57.296" v="2299" actId="207"/>
          <ac:spMkLst>
            <pc:docMk/>
            <pc:sldMk cId="3132442039" sldId="271"/>
            <ac:spMk id="11" creationId="{1914AE1B-E8A7-F85B-F765-06C3AC92F3AD}"/>
          </ac:spMkLst>
        </pc:spChg>
        <pc:spChg chg="add del mod">
          <ac:chgData name="Jennifer Sloane" userId="399886174982ac4e" providerId="LiveId" clId="{2FBDDBA9-24E2-452E-A9E1-B27E67F89809}" dt="2022-08-07T12:52:35.808" v="1439"/>
          <ac:spMkLst>
            <pc:docMk/>
            <pc:sldMk cId="3132442039" sldId="271"/>
            <ac:spMk id="12" creationId="{7775725F-6302-2C71-8B81-6939B9781518}"/>
          </ac:spMkLst>
        </pc:spChg>
        <pc:spChg chg="add del mod">
          <ac:chgData name="Jennifer Sloane" userId="399886174982ac4e" providerId="LiveId" clId="{2FBDDBA9-24E2-452E-A9E1-B27E67F89809}" dt="2022-08-07T16:48:51.140" v="2303"/>
          <ac:spMkLst>
            <pc:docMk/>
            <pc:sldMk cId="3132442039" sldId="271"/>
            <ac:spMk id="13" creationId="{0E9CA3D7-C482-5AEE-54BB-AA7614A7BF31}"/>
          </ac:spMkLst>
        </pc:spChg>
        <pc:picChg chg="del">
          <ac:chgData name="Jennifer Sloane" userId="399886174982ac4e" providerId="LiveId" clId="{2FBDDBA9-24E2-452E-A9E1-B27E67F89809}" dt="2022-08-07T12:51:43.221" v="1433" actId="478"/>
          <ac:picMkLst>
            <pc:docMk/>
            <pc:sldMk cId="3132442039" sldId="271"/>
            <ac:picMk id="7" creationId="{916B0B4C-9C54-33CE-99A2-E1975DC555FA}"/>
          </ac:picMkLst>
        </pc:picChg>
      </pc:sldChg>
      <pc:sldChg chg="addSp delSp modSp add mod ord modNotesTx">
        <pc:chgData name="Jennifer Sloane" userId="399886174982ac4e" providerId="LiveId" clId="{2FBDDBA9-24E2-452E-A9E1-B27E67F89809}" dt="2022-08-09T12:50:33.089" v="5545" actId="20577"/>
        <pc:sldMkLst>
          <pc:docMk/>
          <pc:sldMk cId="3000729907" sldId="272"/>
        </pc:sldMkLst>
        <pc:spChg chg="mod">
          <ac:chgData name="Jennifer Sloane" userId="399886174982ac4e" providerId="LiveId" clId="{2FBDDBA9-24E2-452E-A9E1-B27E67F89809}" dt="2022-08-07T12:53:01.537" v="1445"/>
          <ac:spMkLst>
            <pc:docMk/>
            <pc:sldMk cId="3000729907" sldId="272"/>
            <ac:spMk id="2" creationId="{5FA120DF-CFB0-6E4B-856B-A6C597C29E75}"/>
          </ac:spMkLst>
        </pc:spChg>
        <pc:spChg chg="add del mod">
          <ac:chgData name="Jennifer Sloane" userId="399886174982ac4e" providerId="LiveId" clId="{2FBDDBA9-24E2-452E-A9E1-B27E67F89809}" dt="2022-08-09T12:47:35.393" v="5517" actId="255"/>
          <ac:spMkLst>
            <pc:docMk/>
            <pc:sldMk cId="3000729907" sldId="272"/>
            <ac:spMk id="3" creationId="{DA35EDBC-4071-5F4E-B659-F076019B9E8D}"/>
          </ac:spMkLst>
        </pc:spChg>
        <pc:spChg chg="add del mod">
          <ac:chgData name="Jennifer Sloane" userId="399886174982ac4e" providerId="LiveId" clId="{2FBDDBA9-24E2-452E-A9E1-B27E67F89809}" dt="2022-08-07T16:48:45.947" v="2302" actId="478"/>
          <ac:spMkLst>
            <pc:docMk/>
            <pc:sldMk cId="3000729907" sldId="272"/>
            <ac:spMk id="5" creationId="{C79CCAD1-6BDE-8285-A7AD-55EC6F07B23A}"/>
          </ac:spMkLst>
        </pc:spChg>
        <pc:spChg chg="add mod">
          <ac:chgData name="Jennifer Sloane" userId="399886174982ac4e" providerId="LiveId" clId="{2FBDDBA9-24E2-452E-A9E1-B27E67F89809}" dt="2022-08-07T12:52:49.723" v="1444"/>
          <ac:spMkLst>
            <pc:docMk/>
            <pc:sldMk cId="3000729907" sldId="272"/>
            <ac:spMk id="9" creationId="{17D1F156-E8B5-6C08-FD64-9A6F4E9CA3B4}"/>
          </ac:spMkLst>
        </pc:spChg>
        <pc:spChg chg="del">
          <ac:chgData name="Jennifer Sloane" userId="399886174982ac4e" providerId="LiveId" clId="{2FBDDBA9-24E2-452E-A9E1-B27E67F89809}" dt="2022-08-07T12:52:49.270" v="1443" actId="478"/>
          <ac:spMkLst>
            <pc:docMk/>
            <pc:sldMk cId="3000729907" sldId="272"/>
            <ac:spMk id="11" creationId="{1914AE1B-E8A7-F85B-F765-06C3AC92F3AD}"/>
          </ac:spMkLst>
        </pc:spChg>
        <pc:picChg chg="del">
          <ac:chgData name="Jennifer Sloane" userId="399886174982ac4e" providerId="LiveId" clId="{2FBDDBA9-24E2-452E-A9E1-B27E67F89809}" dt="2022-08-07T12:53:09.351" v="1451" actId="478"/>
          <ac:picMkLst>
            <pc:docMk/>
            <pc:sldMk cId="3000729907" sldId="272"/>
            <ac:picMk id="7" creationId="{916B0B4C-9C54-33CE-99A2-E1975DC555FA}"/>
          </ac:picMkLst>
        </pc:picChg>
      </pc:sldChg>
      <pc:sldChg chg="addSp delSp modSp new add del mod">
        <pc:chgData name="Jennifer Sloane" userId="399886174982ac4e" providerId="LiveId" clId="{2FBDDBA9-24E2-452E-A9E1-B27E67F89809}" dt="2022-08-07T16:49:57.156" v="2363" actId="47"/>
        <pc:sldMkLst>
          <pc:docMk/>
          <pc:sldMk cId="271921141" sldId="273"/>
        </pc:sldMkLst>
        <pc:spChg chg="del">
          <ac:chgData name="Jennifer Sloane" userId="399886174982ac4e" providerId="LiveId" clId="{2FBDDBA9-24E2-452E-A9E1-B27E67F89809}" dt="2022-08-07T16:49:04.677" v="2305" actId="478"/>
          <ac:spMkLst>
            <pc:docMk/>
            <pc:sldMk cId="271921141" sldId="273"/>
            <ac:spMk id="2" creationId="{6D759BF3-A939-1D5A-155E-6AC480D8410D}"/>
          </ac:spMkLst>
        </pc:spChg>
        <pc:spChg chg="add mod">
          <ac:chgData name="Jennifer Sloane" userId="399886174982ac4e" providerId="LiveId" clId="{2FBDDBA9-24E2-452E-A9E1-B27E67F89809}" dt="2022-08-07T16:49:04.983" v="2306"/>
          <ac:spMkLst>
            <pc:docMk/>
            <pc:sldMk cId="271921141" sldId="273"/>
            <ac:spMk id="4" creationId="{5603D3AB-352D-3437-D166-BD630E2B3E28}"/>
          </ac:spMkLst>
        </pc:spChg>
        <pc:spChg chg="add mod">
          <ac:chgData name="Jennifer Sloane" userId="399886174982ac4e" providerId="LiveId" clId="{2FBDDBA9-24E2-452E-A9E1-B27E67F89809}" dt="2022-08-07T16:49:04.983" v="2306"/>
          <ac:spMkLst>
            <pc:docMk/>
            <pc:sldMk cId="271921141" sldId="273"/>
            <ac:spMk id="5" creationId="{13112867-1D5B-0BC4-8BCA-E72D61FD5B17}"/>
          </ac:spMkLst>
        </pc:spChg>
      </pc:sldChg>
      <pc:sldChg chg="addSp delSp modSp add mod modNotesTx">
        <pc:chgData name="Jennifer Sloane" userId="399886174982ac4e" providerId="LiveId" clId="{2FBDDBA9-24E2-452E-A9E1-B27E67F89809}" dt="2022-08-09T12:50:35.344" v="5546" actId="20577"/>
        <pc:sldMkLst>
          <pc:docMk/>
          <pc:sldMk cId="771548922" sldId="274"/>
        </pc:sldMkLst>
        <pc:spChg chg="mod">
          <ac:chgData name="Jennifer Sloane" userId="399886174982ac4e" providerId="LiveId" clId="{2FBDDBA9-24E2-452E-A9E1-B27E67F89809}" dt="2022-08-07T16:49:52.760" v="2357" actId="20577"/>
          <ac:spMkLst>
            <pc:docMk/>
            <pc:sldMk cId="771548922" sldId="274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9T12:47:58.198" v="5519" actId="404"/>
          <ac:spMkLst>
            <pc:docMk/>
            <pc:sldMk cId="771548922" sldId="274"/>
            <ac:spMk id="3" creationId="{DA35EDBC-4071-5F4E-B659-F076019B9E8D}"/>
          </ac:spMkLst>
        </pc:spChg>
        <pc:spChg chg="add mod">
          <ac:chgData name="Jennifer Sloane" userId="399886174982ac4e" providerId="LiveId" clId="{2FBDDBA9-24E2-452E-A9E1-B27E67F89809}" dt="2022-08-07T16:49:37.383" v="2313"/>
          <ac:spMkLst>
            <pc:docMk/>
            <pc:sldMk cId="771548922" sldId="274"/>
            <ac:spMk id="7" creationId="{E4AC77A8-A93E-0EE9-BC43-4D5969670BE1}"/>
          </ac:spMkLst>
        </pc:spChg>
        <pc:spChg chg="del">
          <ac:chgData name="Jennifer Sloane" userId="399886174982ac4e" providerId="LiveId" clId="{2FBDDBA9-24E2-452E-A9E1-B27E67F89809}" dt="2022-08-07T16:49:37.097" v="2312" actId="478"/>
          <ac:spMkLst>
            <pc:docMk/>
            <pc:sldMk cId="771548922" sldId="274"/>
            <ac:spMk id="9" creationId="{17D1F156-E8B5-6C08-FD64-9A6F4E9CA3B4}"/>
          </ac:spMkLst>
        </pc:spChg>
      </pc:sldChg>
      <pc:sldChg chg="modSp add mod ord modNotesTx">
        <pc:chgData name="Jennifer Sloane" userId="399886174982ac4e" providerId="LiveId" clId="{2FBDDBA9-24E2-452E-A9E1-B27E67F89809}" dt="2022-08-09T12:50:37.798" v="5547" actId="20577"/>
        <pc:sldMkLst>
          <pc:docMk/>
          <pc:sldMk cId="2010580136" sldId="275"/>
        </pc:sldMkLst>
        <pc:spChg chg="mod">
          <ac:chgData name="Jennifer Sloane" userId="399886174982ac4e" providerId="LiveId" clId="{2FBDDBA9-24E2-452E-A9E1-B27E67F89809}" dt="2022-08-07T17:19:30.425" v="2981" actId="20577"/>
          <ac:spMkLst>
            <pc:docMk/>
            <pc:sldMk cId="2010580136" sldId="275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9T12:48:11.907" v="5523" actId="403"/>
          <ac:spMkLst>
            <pc:docMk/>
            <pc:sldMk cId="2010580136" sldId="275"/>
            <ac:spMk id="3" creationId="{DA35EDBC-4071-5F4E-B659-F076019B9E8D}"/>
          </ac:spMkLst>
        </pc:spChg>
        <pc:spChg chg="mod">
          <ac:chgData name="Jennifer Sloane" userId="399886174982ac4e" providerId="LiveId" clId="{2FBDDBA9-24E2-452E-A9E1-B27E67F89809}" dt="2022-08-07T18:19:34.891" v="3752" actId="20577"/>
          <ac:spMkLst>
            <pc:docMk/>
            <pc:sldMk cId="2010580136" sldId="275"/>
            <ac:spMk id="7" creationId="{E4AC77A8-A93E-0EE9-BC43-4D5969670BE1}"/>
          </ac:spMkLst>
        </pc:spChg>
      </pc:sldChg>
      <pc:sldChg chg="addSp delSp modSp add mod modNotesTx">
        <pc:chgData name="Jennifer Sloane" userId="399886174982ac4e" providerId="LiveId" clId="{2FBDDBA9-24E2-452E-A9E1-B27E67F89809}" dt="2022-08-09T12:50:42.843" v="5549" actId="20577"/>
        <pc:sldMkLst>
          <pc:docMk/>
          <pc:sldMk cId="2008641185" sldId="276"/>
        </pc:sldMkLst>
        <pc:spChg chg="mod">
          <ac:chgData name="Jennifer Sloane" userId="399886174982ac4e" providerId="LiveId" clId="{2FBDDBA9-24E2-452E-A9E1-B27E67F89809}" dt="2022-08-07T18:25:18.945" v="4218" actId="20577"/>
          <ac:spMkLst>
            <pc:docMk/>
            <pc:sldMk cId="2008641185" sldId="276"/>
            <ac:spMk id="3" creationId="{DA35EDBC-4071-5F4E-B659-F076019B9E8D}"/>
          </ac:spMkLst>
        </pc:spChg>
        <pc:spChg chg="mod">
          <ac:chgData name="Jennifer Sloane" userId="399886174982ac4e" providerId="LiveId" clId="{2FBDDBA9-24E2-452E-A9E1-B27E67F89809}" dt="2022-08-07T18:19:38.081" v="3754" actId="20577"/>
          <ac:spMkLst>
            <pc:docMk/>
            <pc:sldMk cId="2008641185" sldId="276"/>
            <ac:spMk id="7" creationId="{E4AC77A8-A93E-0EE9-BC43-4D5969670BE1}"/>
          </ac:spMkLst>
        </pc:spChg>
        <pc:cxnChg chg="add mod">
          <ac:chgData name="Jennifer Sloane" userId="399886174982ac4e" providerId="LiveId" clId="{2FBDDBA9-24E2-452E-A9E1-B27E67F89809}" dt="2022-08-07T18:25:23.083" v="4219" actId="1035"/>
          <ac:cxnSpMkLst>
            <pc:docMk/>
            <pc:sldMk cId="2008641185" sldId="276"/>
            <ac:cxnSpMk id="9" creationId="{C7F3DA52-11FB-D939-FCB3-E7049208C347}"/>
          </ac:cxnSpMkLst>
        </pc:cxnChg>
        <pc:cxnChg chg="add del mod">
          <ac:chgData name="Jennifer Sloane" userId="399886174982ac4e" providerId="LiveId" clId="{2FBDDBA9-24E2-452E-A9E1-B27E67F89809}" dt="2022-08-07T18:25:14.481" v="4213" actId="478"/>
          <ac:cxnSpMkLst>
            <pc:docMk/>
            <pc:sldMk cId="2008641185" sldId="276"/>
            <ac:cxnSpMk id="11" creationId="{8E1234C3-AB98-4F7D-0A40-5E109D22EA0E}"/>
          </ac:cxnSpMkLst>
        </pc:cxnChg>
      </pc:sldChg>
      <pc:sldChg chg="delSp modSp add mod ord modNotesTx">
        <pc:chgData name="Jennifer Sloane" userId="399886174982ac4e" providerId="LiveId" clId="{2FBDDBA9-24E2-452E-A9E1-B27E67F89809}" dt="2022-08-09T12:50:40.029" v="5548" actId="20577"/>
        <pc:sldMkLst>
          <pc:docMk/>
          <pc:sldMk cId="1127871061" sldId="277"/>
        </pc:sldMkLst>
        <pc:spChg chg="mod">
          <ac:chgData name="Jennifer Sloane" userId="399886174982ac4e" providerId="LiveId" clId="{2FBDDBA9-24E2-452E-A9E1-B27E67F89809}" dt="2022-08-07T18:23:37.842" v="4004" actId="20577"/>
          <ac:spMkLst>
            <pc:docMk/>
            <pc:sldMk cId="1127871061" sldId="277"/>
            <ac:spMk id="3" creationId="{DA35EDBC-4071-5F4E-B659-F076019B9E8D}"/>
          </ac:spMkLst>
        </pc:spChg>
        <pc:cxnChg chg="del">
          <ac:chgData name="Jennifer Sloane" userId="399886174982ac4e" providerId="LiveId" clId="{2FBDDBA9-24E2-452E-A9E1-B27E67F89809}" dt="2022-08-07T18:23:39.527" v="4005" actId="478"/>
          <ac:cxnSpMkLst>
            <pc:docMk/>
            <pc:sldMk cId="1127871061" sldId="277"/>
            <ac:cxnSpMk id="11" creationId="{8E1234C3-AB98-4F7D-0A40-5E109D22EA0E}"/>
          </ac:cxnSpMkLst>
        </pc:cxnChg>
      </pc:sldChg>
      <pc:sldChg chg="addSp delSp modSp add mod modNotesTx">
        <pc:chgData name="Jennifer Sloane" userId="399886174982ac4e" providerId="LiveId" clId="{2FBDDBA9-24E2-452E-A9E1-B27E67F89809}" dt="2022-08-09T12:50:48.587" v="5551" actId="20577"/>
        <pc:sldMkLst>
          <pc:docMk/>
          <pc:sldMk cId="3053799630" sldId="278"/>
        </pc:sldMkLst>
        <pc:spChg chg="mod">
          <ac:chgData name="Jennifer Sloane" userId="399886174982ac4e" providerId="LiveId" clId="{2FBDDBA9-24E2-452E-A9E1-B27E67F89809}" dt="2022-08-07T18:26:38.748" v="4258" actId="20577"/>
          <ac:spMkLst>
            <pc:docMk/>
            <pc:sldMk cId="3053799630" sldId="278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9T12:49:44.519" v="5541" actId="404"/>
          <ac:spMkLst>
            <pc:docMk/>
            <pc:sldMk cId="3053799630" sldId="278"/>
            <ac:spMk id="3" creationId="{DA35EDBC-4071-5F4E-B659-F076019B9E8D}"/>
          </ac:spMkLst>
        </pc:spChg>
        <pc:spChg chg="mod">
          <ac:chgData name="Jennifer Sloane" userId="399886174982ac4e" providerId="LiveId" clId="{2FBDDBA9-24E2-452E-A9E1-B27E67F89809}" dt="2022-08-07T18:35:28.703" v="4789" actId="207"/>
          <ac:spMkLst>
            <pc:docMk/>
            <pc:sldMk cId="3053799630" sldId="278"/>
            <ac:spMk id="7" creationId="{E4AC77A8-A93E-0EE9-BC43-4D5969670BE1}"/>
          </ac:spMkLst>
        </pc:spChg>
        <pc:spChg chg="add mod">
          <ac:chgData name="Jennifer Sloane" userId="399886174982ac4e" providerId="LiveId" clId="{2FBDDBA9-24E2-452E-A9E1-B27E67F89809}" dt="2022-08-07T18:25:42.342" v="4224" actId="571"/>
          <ac:spMkLst>
            <pc:docMk/>
            <pc:sldMk cId="3053799630" sldId="278"/>
            <ac:spMk id="11" creationId="{4DC7BCAD-2EB8-8060-0707-49B705485FD3}"/>
          </ac:spMkLst>
        </pc:spChg>
        <pc:cxnChg chg="add del mod">
          <ac:chgData name="Jennifer Sloane" userId="399886174982ac4e" providerId="LiveId" clId="{2FBDDBA9-24E2-452E-A9E1-B27E67F89809}" dt="2022-08-07T18:27:44.352" v="4321" actId="1038"/>
          <ac:cxnSpMkLst>
            <pc:docMk/>
            <pc:sldMk cId="3053799630" sldId="278"/>
            <ac:cxnSpMk id="9" creationId="{C7F3DA52-11FB-D939-FCB3-E7049208C347}"/>
          </ac:cxnSpMkLst>
        </pc:cxnChg>
        <pc:cxnChg chg="add mod">
          <ac:chgData name="Jennifer Sloane" userId="399886174982ac4e" providerId="LiveId" clId="{2FBDDBA9-24E2-452E-A9E1-B27E67F89809}" dt="2022-08-07T18:31:18.389" v="4600" actId="1035"/>
          <ac:cxnSpMkLst>
            <pc:docMk/>
            <pc:sldMk cId="3053799630" sldId="278"/>
            <ac:cxnSpMk id="12" creationId="{881C7C2C-6E6F-A710-757D-7B51D7EEC6B5}"/>
          </ac:cxnSpMkLst>
        </pc:cxnChg>
        <pc:cxnChg chg="add mod">
          <ac:chgData name="Jennifer Sloane" userId="399886174982ac4e" providerId="LiveId" clId="{2FBDDBA9-24E2-452E-A9E1-B27E67F89809}" dt="2022-08-07T18:31:18.389" v="4600" actId="1035"/>
          <ac:cxnSpMkLst>
            <pc:docMk/>
            <pc:sldMk cId="3053799630" sldId="278"/>
            <ac:cxnSpMk id="13" creationId="{39A232E2-A4EF-D3DE-1140-2924997912F8}"/>
          </ac:cxnSpMkLst>
        </pc:cxnChg>
      </pc:sldChg>
      <pc:sldChg chg="addSp delSp modSp add mod modNotesTx">
        <pc:chgData name="Jennifer Sloane" userId="399886174982ac4e" providerId="LiveId" clId="{2FBDDBA9-24E2-452E-A9E1-B27E67F89809}" dt="2022-08-09T12:50:45.797" v="5550" actId="20577"/>
        <pc:sldMkLst>
          <pc:docMk/>
          <pc:sldMk cId="2851405631" sldId="279"/>
        </pc:sldMkLst>
        <pc:spChg chg="mod">
          <ac:chgData name="Jennifer Sloane" userId="399886174982ac4e" providerId="LiveId" clId="{2FBDDBA9-24E2-452E-A9E1-B27E67F89809}" dt="2022-08-07T18:35:50.961" v="4812" actId="20577"/>
          <ac:spMkLst>
            <pc:docMk/>
            <pc:sldMk cId="2851405631" sldId="279"/>
            <ac:spMk id="2" creationId="{5FA120DF-CFB0-6E4B-856B-A6C597C29E75}"/>
          </ac:spMkLst>
        </pc:spChg>
        <pc:spChg chg="mod">
          <ac:chgData name="Jennifer Sloane" userId="399886174982ac4e" providerId="LiveId" clId="{2FBDDBA9-24E2-452E-A9E1-B27E67F89809}" dt="2022-08-09T12:49:31.586" v="5539" actId="20577"/>
          <ac:spMkLst>
            <pc:docMk/>
            <pc:sldMk cId="2851405631" sldId="279"/>
            <ac:spMk id="3" creationId="{DA35EDBC-4071-5F4E-B659-F076019B9E8D}"/>
          </ac:spMkLst>
        </pc:spChg>
        <pc:spChg chg="mod">
          <ac:chgData name="Jennifer Sloane" userId="399886174982ac4e" providerId="LiveId" clId="{2FBDDBA9-24E2-452E-A9E1-B27E67F89809}" dt="2022-08-07T18:35:59.874" v="4815" actId="207"/>
          <ac:spMkLst>
            <pc:docMk/>
            <pc:sldMk cId="2851405631" sldId="279"/>
            <ac:spMk id="7" creationId="{E4AC77A8-A93E-0EE9-BC43-4D5969670BE1}"/>
          </ac:spMkLst>
        </pc:spChg>
        <pc:spChg chg="add mod">
          <ac:chgData name="Jennifer Sloane" userId="399886174982ac4e" providerId="LiveId" clId="{2FBDDBA9-24E2-452E-A9E1-B27E67F89809}" dt="2022-08-07T18:38:08.619" v="4897" actId="571"/>
          <ac:spMkLst>
            <pc:docMk/>
            <pc:sldMk cId="2851405631" sldId="279"/>
            <ac:spMk id="11" creationId="{D1A8D8C7-B496-16FE-F302-D108DC9441A3}"/>
          </ac:spMkLst>
        </pc:spChg>
        <pc:cxnChg chg="del">
          <ac:chgData name="Jennifer Sloane" userId="399886174982ac4e" providerId="LiveId" clId="{2FBDDBA9-24E2-452E-A9E1-B27E67F89809}" dt="2022-08-07T18:38:06.905" v="4895" actId="478"/>
          <ac:cxnSpMkLst>
            <pc:docMk/>
            <pc:sldMk cId="2851405631" sldId="279"/>
            <ac:cxnSpMk id="9" creationId="{C7F3DA52-11FB-D939-FCB3-E7049208C347}"/>
          </ac:cxnSpMkLst>
        </pc:cxnChg>
      </pc:sldChg>
      <pc:sldChg chg="modSp add del mod ord">
        <pc:chgData name="Jennifer Sloane" userId="399886174982ac4e" providerId="LiveId" clId="{2FBDDBA9-24E2-452E-A9E1-B27E67F89809}" dt="2022-08-07T19:29:12.317" v="5233" actId="47"/>
        <pc:sldMkLst>
          <pc:docMk/>
          <pc:sldMk cId="2864781859" sldId="280"/>
        </pc:sldMkLst>
        <pc:spChg chg="mod">
          <ac:chgData name="Jennifer Sloane" userId="399886174982ac4e" providerId="LiveId" clId="{2FBDDBA9-24E2-452E-A9E1-B27E67F89809}" dt="2022-08-07T19:29:01.894" v="5232" actId="20577"/>
          <ac:spMkLst>
            <pc:docMk/>
            <pc:sldMk cId="2864781859" sldId="280"/>
            <ac:spMk id="2" creationId="{4A1E150F-56A6-3231-564E-169FAB17D878}"/>
          </ac:spMkLst>
        </pc:spChg>
      </pc:sldChg>
      <pc:sldChg chg="addSp delSp modSp new mod setBg addAnim modAnim">
        <pc:chgData name="Jennifer Sloane" userId="399886174982ac4e" providerId="LiveId" clId="{2FBDDBA9-24E2-452E-A9E1-B27E67F89809}" dt="2022-08-07T19:32:23.078" v="5327" actId="20577"/>
        <pc:sldMkLst>
          <pc:docMk/>
          <pc:sldMk cId="3207086407" sldId="280"/>
        </pc:sldMkLst>
        <pc:spChg chg="del mod">
          <ac:chgData name="Jennifer Sloane" userId="399886174982ac4e" providerId="LiveId" clId="{2FBDDBA9-24E2-452E-A9E1-B27E67F89809}" dt="2022-08-07T19:31:44.110" v="5301" actId="478"/>
          <ac:spMkLst>
            <pc:docMk/>
            <pc:sldMk cId="3207086407" sldId="280"/>
            <ac:spMk id="2" creationId="{561AE44B-A1EA-9CC3-D7F5-85DBE255541E}"/>
          </ac:spMkLst>
        </pc:spChg>
        <pc:spChg chg="del">
          <ac:chgData name="Jennifer Sloane" userId="399886174982ac4e" providerId="LiveId" clId="{2FBDDBA9-24E2-452E-A9E1-B27E67F89809}" dt="2022-08-07T19:29:22.761" v="5251" actId="478"/>
          <ac:spMkLst>
            <pc:docMk/>
            <pc:sldMk cId="3207086407" sldId="280"/>
            <ac:spMk id="3" creationId="{87A23815-F4F0-450D-1199-291E071313ED}"/>
          </ac:spMkLst>
        </pc:spChg>
        <pc:spChg chg="add del mod">
          <ac:chgData name="Jennifer Sloane" userId="399886174982ac4e" providerId="LiveId" clId="{2FBDDBA9-24E2-452E-A9E1-B27E67F89809}" dt="2022-08-07T19:29:59.185" v="5266" actId="478"/>
          <ac:spMkLst>
            <pc:docMk/>
            <pc:sldMk cId="3207086407" sldId="280"/>
            <ac:spMk id="4" creationId="{D3D99F16-883F-ED72-6DBB-FA45BCA49BC8}"/>
          </ac:spMkLst>
        </pc:spChg>
        <pc:spChg chg="add mod">
          <ac:chgData name="Jennifer Sloane" userId="399886174982ac4e" providerId="LiveId" clId="{2FBDDBA9-24E2-452E-A9E1-B27E67F89809}" dt="2022-08-07T19:32:18.568" v="5326" actId="1076"/>
          <ac:spMkLst>
            <pc:docMk/>
            <pc:sldMk cId="3207086407" sldId="280"/>
            <ac:spMk id="6" creationId="{96BD2037-685E-DE20-F839-72965E7EF071}"/>
          </ac:spMkLst>
        </pc:spChg>
        <pc:spChg chg="add">
          <ac:chgData name="Jennifer Sloane" userId="399886174982ac4e" providerId="LiveId" clId="{2FBDDBA9-24E2-452E-A9E1-B27E67F89809}" dt="2022-08-07T19:30:23.800" v="5277" actId="26606"/>
          <ac:spMkLst>
            <pc:docMk/>
            <pc:sldMk cId="3207086407" sldId="280"/>
            <ac:spMk id="8" creationId="{9B7AD9F6-8CE7-4299-8FC6-328F4DCD3FF9}"/>
          </ac:spMkLst>
        </pc:spChg>
        <pc:spChg chg="add del mod">
          <ac:chgData name="Jennifer Sloane" userId="399886174982ac4e" providerId="LiveId" clId="{2FBDDBA9-24E2-452E-A9E1-B27E67F89809}" dt="2022-08-07T19:31:49.969" v="5302" actId="478"/>
          <ac:spMkLst>
            <pc:docMk/>
            <pc:sldMk cId="3207086407" sldId="280"/>
            <ac:spMk id="9" creationId="{CA664A99-CD68-669F-B1CE-E304F23AF122}"/>
          </ac:spMkLst>
        </pc:spChg>
        <pc:spChg chg="add">
          <ac:chgData name="Jennifer Sloane" userId="399886174982ac4e" providerId="LiveId" clId="{2FBDDBA9-24E2-452E-A9E1-B27E67F89809}" dt="2022-08-07T19:30:23.800" v="5277" actId="26606"/>
          <ac:spMkLst>
            <pc:docMk/>
            <pc:sldMk cId="3207086407" sldId="280"/>
            <ac:spMk id="10" creationId="{F49775AF-8896-43EE-92C6-83497D6DC56F}"/>
          </ac:spMkLst>
        </pc:spChg>
        <pc:spChg chg="add mod">
          <ac:chgData name="Jennifer Sloane" userId="399886174982ac4e" providerId="LiveId" clId="{2FBDDBA9-24E2-452E-A9E1-B27E67F89809}" dt="2022-08-07T19:32:23.078" v="5327" actId="20577"/>
          <ac:spMkLst>
            <pc:docMk/>
            <pc:sldMk cId="3207086407" sldId="280"/>
            <ac:spMk id="11" creationId="{84B414B1-6B51-2DB0-DC0D-79B60ADFDD7D}"/>
          </ac:spMkLst>
        </pc:spChg>
        <pc:picChg chg="add">
          <ac:chgData name="Jennifer Sloane" userId="399886174982ac4e" providerId="LiveId" clId="{2FBDDBA9-24E2-452E-A9E1-B27E67F89809}" dt="2022-08-07T19:30:23.800" v="5277" actId="26606"/>
          <ac:picMkLst>
            <pc:docMk/>
            <pc:sldMk cId="3207086407" sldId="280"/>
            <ac:picMk id="5" creationId="{7B256B3B-D98D-7792-B365-0CE5903FC29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424EC-43DD-473E-8BC3-4B15D4BAFA7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152590-C35F-456D-AB3C-1B02F97BEF0A}">
      <dgm:prSet custT="1"/>
      <dgm:spPr/>
      <dgm:t>
        <a:bodyPr/>
        <a:lstStyle/>
        <a:p>
          <a:pPr algn="ctr"/>
          <a:r>
            <a:rPr lang="en-US" sz="1600" dirty="0"/>
            <a:t>Download necessary programs</a:t>
          </a:r>
        </a:p>
      </dgm:t>
    </dgm:pt>
    <dgm:pt modelId="{980EC388-3B7F-4DA4-A440-1A63958A017D}" type="parTrans" cxnId="{B56CA93D-0C73-49E9-B211-0C489290A2B2}">
      <dgm:prSet/>
      <dgm:spPr/>
      <dgm:t>
        <a:bodyPr/>
        <a:lstStyle/>
        <a:p>
          <a:endParaRPr lang="en-US"/>
        </a:p>
      </dgm:t>
    </dgm:pt>
    <dgm:pt modelId="{78B1B293-2A92-403C-A1B0-98F553970FEC}" type="sibTrans" cxnId="{B56CA93D-0C73-49E9-B211-0C489290A2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F015B78-32D6-40CB-B9EC-9656FDFDB2AB}">
      <dgm:prSet custT="1"/>
      <dgm:spPr/>
      <dgm:t>
        <a:bodyPr/>
        <a:lstStyle/>
        <a:p>
          <a:pPr algn="ctr"/>
          <a:r>
            <a:rPr lang="en-US" sz="1600" dirty="0"/>
            <a:t>Create GitHub Repo</a:t>
          </a:r>
        </a:p>
      </dgm:t>
    </dgm:pt>
    <dgm:pt modelId="{363E6869-D6C8-4008-A0A0-16118C747086}" type="parTrans" cxnId="{3F7F4811-063E-45EB-B9C9-DB330E9597F1}">
      <dgm:prSet/>
      <dgm:spPr/>
      <dgm:t>
        <a:bodyPr/>
        <a:lstStyle/>
        <a:p>
          <a:endParaRPr lang="en-US"/>
        </a:p>
      </dgm:t>
    </dgm:pt>
    <dgm:pt modelId="{75F96BCF-83B3-4549-9920-127A44676267}" type="sibTrans" cxnId="{3F7F4811-063E-45EB-B9C9-DB330E9597F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B7964F1-8E4A-4F85-AF5F-5AFBB9EE6A67}">
      <dgm:prSet custT="1"/>
      <dgm:spPr/>
      <dgm:t>
        <a:bodyPr/>
        <a:lstStyle/>
        <a:p>
          <a:pPr algn="ctr"/>
          <a:r>
            <a:rPr lang="en-US" sz="1600" dirty="0"/>
            <a:t>Clone Repo </a:t>
          </a:r>
        </a:p>
      </dgm:t>
    </dgm:pt>
    <dgm:pt modelId="{531FC5B9-EF73-480B-A5D6-72B2F90FA0BD}" type="parTrans" cxnId="{ACE596EA-FA40-4CEF-BB2E-A7E543B7D5A7}">
      <dgm:prSet/>
      <dgm:spPr/>
      <dgm:t>
        <a:bodyPr/>
        <a:lstStyle/>
        <a:p>
          <a:endParaRPr lang="en-US"/>
        </a:p>
      </dgm:t>
    </dgm:pt>
    <dgm:pt modelId="{83273CD2-CFC6-431B-9416-2B70820E93CB}" type="sibTrans" cxnId="{ACE596EA-FA40-4CEF-BB2E-A7E543B7D5A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5632AA-8846-4232-A3CD-065F0A3191BB}">
      <dgm:prSet custT="1"/>
      <dgm:spPr/>
      <dgm:t>
        <a:bodyPr/>
        <a:lstStyle/>
        <a:p>
          <a:pPr algn="ctr"/>
          <a:r>
            <a:rPr lang="en-US" sz="1600"/>
            <a:t>Create Distill Webiste in Rstudio</a:t>
          </a:r>
        </a:p>
      </dgm:t>
    </dgm:pt>
    <dgm:pt modelId="{3D42D172-CB6B-481D-A352-4B1FFD4792A0}" type="parTrans" cxnId="{A47CB139-5344-4BD7-8AAE-015BCBF3D985}">
      <dgm:prSet/>
      <dgm:spPr/>
      <dgm:t>
        <a:bodyPr/>
        <a:lstStyle/>
        <a:p>
          <a:endParaRPr lang="en-US"/>
        </a:p>
      </dgm:t>
    </dgm:pt>
    <dgm:pt modelId="{4D1D3110-7F3B-4B1A-B900-2E97138A57EA}" type="sibTrans" cxnId="{A47CB139-5344-4BD7-8AAE-015BCBF3D98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CD74F22-2A45-4D88-AC32-C1B4E64A107A}">
      <dgm:prSet custT="1"/>
      <dgm:spPr/>
      <dgm:t>
        <a:bodyPr/>
        <a:lstStyle/>
        <a:p>
          <a:pPr algn="ctr"/>
          <a:r>
            <a:rPr lang="en-US" sz="1600" dirty="0">
              <a:solidFill>
                <a:srgbClr val="000000"/>
              </a:solidFill>
            </a:rPr>
            <a:t>Customize</a:t>
          </a:r>
          <a:r>
            <a:rPr lang="en-US" sz="1600" dirty="0"/>
            <a:t> </a:t>
          </a:r>
          <a:r>
            <a:rPr lang="en-US" sz="1600" dirty="0">
              <a:solidFill>
                <a:srgbClr val="000000"/>
              </a:solidFill>
            </a:rPr>
            <a:t>Homepage</a:t>
          </a:r>
        </a:p>
      </dgm:t>
    </dgm:pt>
    <dgm:pt modelId="{19852D7C-54A9-4DAF-8269-2E657D51A873}" type="parTrans" cxnId="{79F75ED4-0400-4F77-A666-940E1F67F8CE}">
      <dgm:prSet/>
      <dgm:spPr/>
      <dgm:t>
        <a:bodyPr/>
        <a:lstStyle/>
        <a:p>
          <a:endParaRPr lang="en-US"/>
        </a:p>
      </dgm:t>
    </dgm:pt>
    <dgm:pt modelId="{0E860C65-14C2-48AB-981B-C81C5AE698CB}" type="sibTrans" cxnId="{79F75ED4-0400-4F77-A666-940E1F67F8CE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3DFF2017-A808-4132-92F3-A3D49BDBE41F}">
      <dgm:prSet custT="1"/>
      <dgm:spPr/>
      <dgm:t>
        <a:bodyPr/>
        <a:lstStyle/>
        <a:p>
          <a:pPr algn="ctr"/>
          <a:r>
            <a:rPr lang="en-US" sz="1600" dirty="0"/>
            <a:t>Push to GitHub</a:t>
          </a:r>
        </a:p>
      </dgm:t>
    </dgm:pt>
    <dgm:pt modelId="{C281FAA5-0301-4441-B4ED-FAC7F3AEBFF0}" type="parTrans" cxnId="{812D71C2-F56B-4102-BB24-ECAD5817144A}">
      <dgm:prSet/>
      <dgm:spPr/>
      <dgm:t>
        <a:bodyPr/>
        <a:lstStyle/>
        <a:p>
          <a:endParaRPr lang="en-US"/>
        </a:p>
      </dgm:t>
    </dgm:pt>
    <dgm:pt modelId="{7C74B3C3-7413-4DD4-8515-93461652EF4D}" type="sibTrans" cxnId="{812D71C2-F56B-4102-BB24-ECAD5817144A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AC30832-219A-4586-BDAB-4353C7C8476E}">
      <dgm:prSet custT="1"/>
      <dgm:spPr/>
      <dgm:t>
        <a:bodyPr/>
        <a:lstStyle/>
        <a:p>
          <a:pPr algn="ctr"/>
          <a:r>
            <a:rPr lang="en-US" sz="1600" dirty="0"/>
            <a:t>Additional Resources</a:t>
          </a:r>
        </a:p>
      </dgm:t>
    </dgm:pt>
    <dgm:pt modelId="{FA991ECC-B761-48E6-B144-1D5902300FD1}" type="parTrans" cxnId="{12528AAD-89B7-4332-9D93-F310927F05EA}">
      <dgm:prSet/>
      <dgm:spPr/>
      <dgm:t>
        <a:bodyPr/>
        <a:lstStyle/>
        <a:p>
          <a:endParaRPr lang="en-US"/>
        </a:p>
      </dgm:t>
    </dgm:pt>
    <dgm:pt modelId="{8B07F01B-5054-44FE-BD10-5974FC5F03AE}" type="sibTrans" cxnId="{12528AAD-89B7-4332-9D93-F310927F05EA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6A8E3B17-8DBC-48D3-9BD5-8E988B27865F}" type="pres">
      <dgm:prSet presAssocID="{2A9424EC-43DD-473E-8BC3-4B15D4BAFA78}" presName="Name0" presStyleCnt="0">
        <dgm:presLayoutVars>
          <dgm:animLvl val="lvl"/>
          <dgm:resizeHandles val="exact"/>
        </dgm:presLayoutVars>
      </dgm:prSet>
      <dgm:spPr/>
    </dgm:pt>
    <dgm:pt modelId="{51DFF0F6-5C40-4BC2-92D3-BC44E83D54DF}" type="pres">
      <dgm:prSet presAssocID="{2A152590-C35F-456D-AB3C-1B02F97BEF0A}" presName="compositeNode" presStyleCnt="0">
        <dgm:presLayoutVars>
          <dgm:bulletEnabled val="1"/>
        </dgm:presLayoutVars>
      </dgm:prSet>
      <dgm:spPr/>
    </dgm:pt>
    <dgm:pt modelId="{C4A79D88-4C2D-4F6E-8793-AEEDA8B51C35}" type="pres">
      <dgm:prSet presAssocID="{2A152590-C35F-456D-AB3C-1B02F97BEF0A}" presName="bgRect" presStyleLbl="bgAccFollowNode1" presStyleIdx="0" presStyleCnt="7"/>
      <dgm:spPr/>
    </dgm:pt>
    <dgm:pt modelId="{F113597D-7EB2-4752-87AD-E3650C9A14CF}" type="pres">
      <dgm:prSet presAssocID="{78B1B293-2A92-403C-A1B0-98F553970FEC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D4C20F23-B3D4-47F2-94B9-A66F278DB59D}" type="pres">
      <dgm:prSet presAssocID="{2A152590-C35F-456D-AB3C-1B02F97BEF0A}" presName="bottomLine" presStyleLbl="alignNode1" presStyleIdx="1" presStyleCnt="14">
        <dgm:presLayoutVars/>
      </dgm:prSet>
      <dgm:spPr/>
    </dgm:pt>
    <dgm:pt modelId="{A50EBC0F-50A5-4DC2-AC67-BA98C5273536}" type="pres">
      <dgm:prSet presAssocID="{2A152590-C35F-456D-AB3C-1B02F97BEF0A}" presName="nodeText" presStyleLbl="bgAccFollowNode1" presStyleIdx="0" presStyleCnt="7">
        <dgm:presLayoutVars>
          <dgm:bulletEnabled val="1"/>
        </dgm:presLayoutVars>
      </dgm:prSet>
      <dgm:spPr/>
    </dgm:pt>
    <dgm:pt modelId="{E6025B9B-85C4-4198-8A11-4973DFD2442D}" type="pres">
      <dgm:prSet presAssocID="{78B1B293-2A92-403C-A1B0-98F553970FEC}" presName="sibTrans" presStyleCnt="0"/>
      <dgm:spPr/>
    </dgm:pt>
    <dgm:pt modelId="{273EFE25-01A4-4EA4-A3E0-AFC20ACDFBDB}" type="pres">
      <dgm:prSet presAssocID="{1F015B78-32D6-40CB-B9EC-9656FDFDB2AB}" presName="compositeNode" presStyleCnt="0">
        <dgm:presLayoutVars>
          <dgm:bulletEnabled val="1"/>
        </dgm:presLayoutVars>
      </dgm:prSet>
      <dgm:spPr/>
    </dgm:pt>
    <dgm:pt modelId="{85E2AB66-F54B-4951-AD2D-EE8C215459D7}" type="pres">
      <dgm:prSet presAssocID="{1F015B78-32D6-40CB-B9EC-9656FDFDB2AB}" presName="bgRect" presStyleLbl="bgAccFollowNode1" presStyleIdx="1" presStyleCnt="7"/>
      <dgm:spPr/>
    </dgm:pt>
    <dgm:pt modelId="{B2894926-316B-486D-86D8-D3732D882E3D}" type="pres">
      <dgm:prSet presAssocID="{75F96BCF-83B3-4549-9920-127A44676267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8C304CD1-C5C8-4ED7-B1AB-81203D851609}" type="pres">
      <dgm:prSet presAssocID="{1F015B78-32D6-40CB-B9EC-9656FDFDB2AB}" presName="bottomLine" presStyleLbl="alignNode1" presStyleIdx="3" presStyleCnt="14">
        <dgm:presLayoutVars/>
      </dgm:prSet>
      <dgm:spPr/>
    </dgm:pt>
    <dgm:pt modelId="{2A1B6386-67ED-40B9-B238-69A41103A30A}" type="pres">
      <dgm:prSet presAssocID="{1F015B78-32D6-40CB-B9EC-9656FDFDB2AB}" presName="nodeText" presStyleLbl="bgAccFollowNode1" presStyleIdx="1" presStyleCnt="7">
        <dgm:presLayoutVars>
          <dgm:bulletEnabled val="1"/>
        </dgm:presLayoutVars>
      </dgm:prSet>
      <dgm:spPr/>
    </dgm:pt>
    <dgm:pt modelId="{9EF1905C-DA73-4EEF-9D25-B3631A7EE771}" type="pres">
      <dgm:prSet presAssocID="{75F96BCF-83B3-4549-9920-127A44676267}" presName="sibTrans" presStyleCnt="0"/>
      <dgm:spPr/>
    </dgm:pt>
    <dgm:pt modelId="{421DD698-3A45-4C16-AE09-2DCC00657EF0}" type="pres">
      <dgm:prSet presAssocID="{2B7964F1-8E4A-4F85-AF5F-5AFBB9EE6A67}" presName="compositeNode" presStyleCnt="0">
        <dgm:presLayoutVars>
          <dgm:bulletEnabled val="1"/>
        </dgm:presLayoutVars>
      </dgm:prSet>
      <dgm:spPr/>
    </dgm:pt>
    <dgm:pt modelId="{5196221B-5E13-4FB5-816D-C0784E00B9DE}" type="pres">
      <dgm:prSet presAssocID="{2B7964F1-8E4A-4F85-AF5F-5AFBB9EE6A67}" presName="bgRect" presStyleLbl="bgAccFollowNode1" presStyleIdx="2" presStyleCnt="7"/>
      <dgm:spPr/>
    </dgm:pt>
    <dgm:pt modelId="{97ABF1AB-313D-4E3F-A43B-FE9F63E334C1}" type="pres">
      <dgm:prSet presAssocID="{83273CD2-CFC6-431B-9416-2B70820E93CB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50BD22AA-34A0-4189-BE35-4F09FBAF9DF1}" type="pres">
      <dgm:prSet presAssocID="{2B7964F1-8E4A-4F85-AF5F-5AFBB9EE6A67}" presName="bottomLine" presStyleLbl="alignNode1" presStyleIdx="5" presStyleCnt="14">
        <dgm:presLayoutVars/>
      </dgm:prSet>
      <dgm:spPr/>
    </dgm:pt>
    <dgm:pt modelId="{4449B65F-5845-4241-B7CF-5980C9F64FFA}" type="pres">
      <dgm:prSet presAssocID="{2B7964F1-8E4A-4F85-AF5F-5AFBB9EE6A67}" presName="nodeText" presStyleLbl="bgAccFollowNode1" presStyleIdx="2" presStyleCnt="7">
        <dgm:presLayoutVars>
          <dgm:bulletEnabled val="1"/>
        </dgm:presLayoutVars>
      </dgm:prSet>
      <dgm:spPr/>
    </dgm:pt>
    <dgm:pt modelId="{F5858582-BC14-4501-BB4A-5AD5584F7FFD}" type="pres">
      <dgm:prSet presAssocID="{83273CD2-CFC6-431B-9416-2B70820E93CB}" presName="sibTrans" presStyleCnt="0"/>
      <dgm:spPr/>
    </dgm:pt>
    <dgm:pt modelId="{7C09BF30-EF79-4C0F-B9BF-75AEA15DB73D}" type="pres">
      <dgm:prSet presAssocID="{E65632AA-8846-4232-A3CD-065F0A3191BB}" presName="compositeNode" presStyleCnt="0">
        <dgm:presLayoutVars>
          <dgm:bulletEnabled val="1"/>
        </dgm:presLayoutVars>
      </dgm:prSet>
      <dgm:spPr/>
    </dgm:pt>
    <dgm:pt modelId="{45442FC5-B017-413C-9A31-8151BDD1AB6D}" type="pres">
      <dgm:prSet presAssocID="{E65632AA-8846-4232-A3CD-065F0A3191BB}" presName="bgRect" presStyleLbl="bgAccFollowNode1" presStyleIdx="3" presStyleCnt="7"/>
      <dgm:spPr/>
    </dgm:pt>
    <dgm:pt modelId="{1A3A76D9-B35C-4BAA-9A27-A8BA2CBA49BD}" type="pres">
      <dgm:prSet presAssocID="{4D1D3110-7F3B-4B1A-B900-2E97138A57EA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35670388-0CD8-4536-9E0D-6B1B95CACE8D}" type="pres">
      <dgm:prSet presAssocID="{E65632AA-8846-4232-A3CD-065F0A3191BB}" presName="bottomLine" presStyleLbl="alignNode1" presStyleIdx="7" presStyleCnt="14">
        <dgm:presLayoutVars/>
      </dgm:prSet>
      <dgm:spPr/>
    </dgm:pt>
    <dgm:pt modelId="{D1FA990E-7762-4EF1-BC44-62D693B0F790}" type="pres">
      <dgm:prSet presAssocID="{E65632AA-8846-4232-A3CD-065F0A3191BB}" presName="nodeText" presStyleLbl="bgAccFollowNode1" presStyleIdx="3" presStyleCnt="7">
        <dgm:presLayoutVars>
          <dgm:bulletEnabled val="1"/>
        </dgm:presLayoutVars>
      </dgm:prSet>
      <dgm:spPr/>
    </dgm:pt>
    <dgm:pt modelId="{8AF60898-9FE1-4882-9B78-7D0A31E65AFB}" type="pres">
      <dgm:prSet presAssocID="{4D1D3110-7F3B-4B1A-B900-2E97138A57EA}" presName="sibTrans" presStyleCnt="0"/>
      <dgm:spPr/>
    </dgm:pt>
    <dgm:pt modelId="{81113C51-D8D6-49D9-A77C-D2C800E91043}" type="pres">
      <dgm:prSet presAssocID="{7CD74F22-2A45-4D88-AC32-C1B4E64A107A}" presName="compositeNode" presStyleCnt="0">
        <dgm:presLayoutVars>
          <dgm:bulletEnabled val="1"/>
        </dgm:presLayoutVars>
      </dgm:prSet>
      <dgm:spPr/>
    </dgm:pt>
    <dgm:pt modelId="{E05F1B89-C3DA-4E5A-8CA2-DF996EF928A4}" type="pres">
      <dgm:prSet presAssocID="{7CD74F22-2A45-4D88-AC32-C1B4E64A107A}" presName="bgRect" presStyleLbl="bgAccFollowNode1" presStyleIdx="4" presStyleCnt="7"/>
      <dgm:spPr/>
    </dgm:pt>
    <dgm:pt modelId="{EF014EF1-7413-4C57-953B-129AFA095370}" type="pres">
      <dgm:prSet presAssocID="{0E860C65-14C2-48AB-981B-C81C5AE698CB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AEA4837D-BBF1-4B30-82A6-D8C2C9F4F093}" type="pres">
      <dgm:prSet presAssocID="{7CD74F22-2A45-4D88-AC32-C1B4E64A107A}" presName="bottomLine" presStyleLbl="alignNode1" presStyleIdx="9" presStyleCnt="14">
        <dgm:presLayoutVars/>
      </dgm:prSet>
      <dgm:spPr/>
    </dgm:pt>
    <dgm:pt modelId="{3E5EAF67-669F-4B2B-A4F7-68F853214501}" type="pres">
      <dgm:prSet presAssocID="{7CD74F22-2A45-4D88-AC32-C1B4E64A107A}" presName="nodeText" presStyleLbl="bgAccFollowNode1" presStyleIdx="4" presStyleCnt="7">
        <dgm:presLayoutVars>
          <dgm:bulletEnabled val="1"/>
        </dgm:presLayoutVars>
      </dgm:prSet>
      <dgm:spPr/>
    </dgm:pt>
    <dgm:pt modelId="{7251E724-18C0-4E4C-BB6C-154D5F82D8F7}" type="pres">
      <dgm:prSet presAssocID="{0E860C65-14C2-48AB-981B-C81C5AE698CB}" presName="sibTrans" presStyleCnt="0"/>
      <dgm:spPr/>
    </dgm:pt>
    <dgm:pt modelId="{7060EB24-DD13-41E2-A424-19D16F0F0F26}" type="pres">
      <dgm:prSet presAssocID="{3DFF2017-A808-4132-92F3-A3D49BDBE41F}" presName="compositeNode" presStyleCnt="0">
        <dgm:presLayoutVars>
          <dgm:bulletEnabled val="1"/>
        </dgm:presLayoutVars>
      </dgm:prSet>
      <dgm:spPr/>
    </dgm:pt>
    <dgm:pt modelId="{E755DD23-7053-495B-A2AA-5114AF903B55}" type="pres">
      <dgm:prSet presAssocID="{3DFF2017-A808-4132-92F3-A3D49BDBE41F}" presName="bgRect" presStyleLbl="bgAccFollowNode1" presStyleIdx="5" presStyleCnt="7"/>
      <dgm:spPr/>
    </dgm:pt>
    <dgm:pt modelId="{FF3CF721-6CB1-4517-9A8A-B83D9AC5F420}" type="pres">
      <dgm:prSet presAssocID="{7C74B3C3-7413-4DD4-8515-93461652EF4D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0B152411-FD70-414C-9D8E-910057A23AF0}" type="pres">
      <dgm:prSet presAssocID="{3DFF2017-A808-4132-92F3-A3D49BDBE41F}" presName="bottomLine" presStyleLbl="alignNode1" presStyleIdx="11" presStyleCnt="14">
        <dgm:presLayoutVars/>
      </dgm:prSet>
      <dgm:spPr/>
    </dgm:pt>
    <dgm:pt modelId="{3AB092AF-810C-4CE8-84D9-A110066DEDA5}" type="pres">
      <dgm:prSet presAssocID="{3DFF2017-A808-4132-92F3-A3D49BDBE41F}" presName="nodeText" presStyleLbl="bgAccFollowNode1" presStyleIdx="5" presStyleCnt="7">
        <dgm:presLayoutVars>
          <dgm:bulletEnabled val="1"/>
        </dgm:presLayoutVars>
      </dgm:prSet>
      <dgm:spPr/>
    </dgm:pt>
    <dgm:pt modelId="{E82830D1-1671-4BFA-8A02-0D9305C4914E}" type="pres">
      <dgm:prSet presAssocID="{7C74B3C3-7413-4DD4-8515-93461652EF4D}" presName="sibTrans" presStyleCnt="0"/>
      <dgm:spPr/>
    </dgm:pt>
    <dgm:pt modelId="{C2C99AC5-9521-4EEF-9BD5-695F12B70FE7}" type="pres">
      <dgm:prSet presAssocID="{6AC30832-219A-4586-BDAB-4353C7C8476E}" presName="compositeNode" presStyleCnt="0">
        <dgm:presLayoutVars>
          <dgm:bulletEnabled val="1"/>
        </dgm:presLayoutVars>
      </dgm:prSet>
      <dgm:spPr/>
    </dgm:pt>
    <dgm:pt modelId="{FD4E3774-ECEF-4CF1-A4D8-B1E43F680094}" type="pres">
      <dgm:prSet presAssocID="{6AC30832-219A-4586-BDAB-4353C7C8476E}" presName="bgRect" presStyleLbl="bgAccFollowNode1" presStyleIdx="6" presStyleCnt="7"/>
      <dgm:spPr/>
    </dgm:pt>
    <dgm:pt modelId="{4807D56A-483A-4DB0-A3B3-D996B6FEE9BA}" type="pres">
      <dgm:prSet presAssocID="{8B07F01B-5054-44FE-BD10-5974FC5F03AE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DFA783BE-0445-4ACE-8AD6-350AEA7460F6}" type="pres">
      <dgm:prSet presAssocID="{6AC30832-219A-4586-BDAB-4353C7C8476E}" presName="bottomLine" presStyleLbl="alignNode1" presStyleIdx="13" presStyleCnt="14">
        <dgm:presLayoutVars/>
      </dgm:prSet>
      <dgm:spPr/>
    </dgm:pt>
    <dgm:pt modelId="{3F05760D-56D3-461C-814C-2B45D53EB55D}" type="pres">
      <dgm:prSet presAssocID="{6AC30832-219A-4586-BDAB-4353C7C8476E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02F11C08-95EF-49DB-A728-6C27D6650B51}" type="presOf" srcId="{6AC30832-219A-4586-BDAB-4353C7C8476E}" destId="{3F05760D-56D3-461C-814C-2B45D53EB55D}" srcOrd="1" destOrd="0" presId="urn:microsoft.com/office/officeart/2016/7/layout/BasicLinearProcessNumbered"/>
    <dgm:cxn modelId="{3F7F4811-063E-45EB-B9C9-DB330E9597F1}" srcId="{2A9424EC-43DD-473E-8BC3-4B15D4BAFA78}" destId="{1F015B78-32D6-40CB-B9EC-9656FDFDB2AB}" srcOrd="1" destOrd="0" parTransId="{363E6869-D6C8-4008-A0A0-16118C747086}" sibTransId="{75F96BCF-83B3-4549-9920-127A44676267}"/>
    <dgm:cxn modelId="{61FEFC13-6CB5-42E1-B399-3D292C8C5EC1}" type="presOf" srcId="{1F015B78-32D6-40CB-B9EC-9656FDFDB2AB}" destId="{2A1B6386-67ED-40B9-B238-69A41103A30A}" srcOrd="1" destOrd="0" presId="urn:microsoft.com/office/officeart/2016/7/layout/BasicLinearProcessNumbered"/>
    <dgm:cxn modelId="{55396C1E-DF82-4F33-A195-6475BF86BA8A}" type="presOf" srcId="{3DFF2017-A808-4132-92F3-A3D49BDBE41F}" destId="{3AB092AF-810C-4CE8-84D9-A110066DEDA5}" srcOrd="1" destOrd="0" presId="urn:microsoft.com/office/officeart/2016/7/layout/BasicLinearProcessNumbered"/>
    <dgm:cxn modelId="{AF41D524-FB81-46D0-AEA5-C408F62ADCAF}" type="presOf" srcId="{6AC30832-219A-4586-BDAB-4353C7C8476E}" destId="{FD4E3774-ECEF-4CF1-A4D8-B1E43F680094}" srcOrd="0" destOrd="0" presId="urn:microsoft.com/office/officeart/2016/7/layout/BasicLinearProcessNumbered"/>
    <dgm:cxn modelId="{13B6672B-1CCE-4371-A875-BE7EDC2BE23D}" type="presOf" srcId="{7CD74F22-2A45-4D88-AC32-C1B4E64A107A}" destId="{E05F1B89-C3DA-4E5A-8CA2-DF996EF928A4}" srcOrd="0" destOrd="0" presId="urn:microsoft.com/office/officeart/2016/7/layout/BasicLinearProcessNumbered"/>
    <dgm:cxn modelId="{4D7A5E37-1BA5-41FD-94BB-B1DACCA94BAF}" type="presOf" srcId="{2B7964F1-8E4A-4F85-AF5F-5AFBB9EE6A67}" destId="{4449B65F-5845-4241-B7CF-5980C9F64FFA}" srcOrd="1" destOrd="0" presId="urn:microsoft.com/office/officeart/2016/7/layout/BasicLinearProcessNumbered"/>
    <dgm:cxn modelId="{344CB637-F5EE-48A3-AAA1-D31A88737B1B}" type="presOf" srcId="{E65632AA-8846-4232-A3CD-065F0A3191BB}" destId="{45442FC5-B017-413C-9A31-8151BDD1AB6D}" srcOrd="0" destOrd="0" presId="urn:microsoft.com/office/officeart/2016/7/layout/BasicLinearProcessNumbered"/>
    <dgm:cxn modelId="{A47CB139-5344-4BD7-8AAE-015BCBF3D985}" srcId="{2A9424EC-43DD-473E-8BC3-4B15D4BAFA78}" destId="{E65632AA-8846-4232-A3CD-065F0A3191BB}" srcOrd="3" destOrd="0" parTransId="{3D42D172-CB6B-481D-A352-4B1FFD4792A0}" sibTransId="{4D1D3110-7F3B-4B1A-B900-2E97138A57EA}"/>
    <dgm:cxn modelId="{B56CA93D-0C73-49E9-B211-0C489290A2B2}" srcId="{2A9424EC-43DD-473E-8BC3-4B15D4BAFA78}" destId="{2A152590-C35F-456D-AB3C-1B02F97BEF0A}" srcOrd="0" destOrd="0" parTransId="{980EC388-3B7F-4DA4-A440-1A63958A017D}" sibTransId="{78B1B293-2A92-403C-A1B0-98F553970FEC}"/>
    <dgm:cxn modelId="{9FC2135E-9CBB-42EF-8A49-DFC06FB8630D}" type="presOf" srcId="{2A152590-C35F-456D-AB3C-1B02F97BEF0A}" destId="{A50EBC0F-50A5-4DC2-AC67-BA98C5273536}" srcOrd="1" destOrd="0" presId="urn:microsoft.com/office/officeart/2016/7/layout/BasicLinearProcessNumbered"/>
    <dgm:cxn modelId="{62641263-A273-4A4E-95B7-5BF472795F01}" type="presOf" srcId="{7CD74F22-2A45-4D88-AC32-C1B4E64A107A}" destId="{3E5EAF67-669F-4B2B-A4F7-68F853214501}" srcOrd="1" destOrd="0" presId="urn:microsoft.com/office/officeart/2016/7/layout/BasicLinearProcessNumbered"/>
    <dgm:cxn modelId="{C302B666-9644-4DED-8F40-E4B4CFB1D9E9}" type="presOf" srcId="{4D1D3110-7F3B-4B1A-B900-2E97138A57EA}" destId="{1A3A76D9-B35C-4BAA-9A27-A8BA2CBA49BD}" srcOrd="0" destOrd="0" presId="urn:microsoft.com/office/officeart/2016/7/layout/BasicLinearProcessNumbered"/>
    <dgm:cxn modelId="{0BE3D26F-BBE2-41A1-B5F4-44EDE905AD09}" type="presOf" srcId="{7C74B3C3-7413-4DD4-8515-93461652EF4D}" destId="{FF3CF721-6CB1-4517-9A8A-B83D9AC5F420}" srcOrd="0" destOrd="0" presId="urn:microsoft.com/office/officeart/2016/7/layout/BasicLinearProcessNumbered"/>
    <dgm:cxn modelId="{6CC8F689-83C3-4F2C-A75B-87D0AC1A7DB6}" type="presOf" srcId="{2A152590-C35F-456D-AB3C-1B02F97BEF0A}" destId="{C4A79D88-4C2D-4F6E-8793-AEEDA8B51C35}" srcOrd="0" destOrd="0" presId="urn:microsoft.com/office/officeart/2016/7/layout/BasicLinearProcessNumbered"/>
    <dgm:cxn modelId="{D0AC7A8B-8CCE-49FD-BE34-3B0CD5562B97}" type="presOf" srcId="{0E860C65-14C2-48AB-981B-C81C5AE698CB}" destId="{EF014EF1-7413-4C57-953B-129AFA095370}" srcOrd="0" destOrd="0" presId="urn:microsoft.com/office/officeart/2016/7/layout/BasicLinearProcessNumbered"/>
    <dgm:cxn modelId="{094EF58B-43CC-4281-9CE7-32E8311522D9}" type="presOf" srcId="{83273CD2-CFC6-431B-9416-2B70820E93CB}" destId="{97ABF1AB-313D-4E3F-A43B-FE9F63E334C1}" srcOrd="0" destOrd="0" presId="urn:microsoft.com/office/officeart/2016/7/layout/BasicLinearProcessNumbered"/>
    <dgm:cxn modelId="{DEA3FEA1-5A18-4C45-AF80-4A1151317F4E}" type="presOf" srcId="{2A9424EC-43DD-473E-8BC3-4B15D4BAFA78}" destId="{6A8E3B17-8DBC-48D3-9BD5-8E988B27865F}" srcOrd="0" destOrd="0" presId="urn:microsoft.com/office/officeart/2016/7/layout/BasicLinearProcessNumbered"/>
    <dgm:cxn modelId="{D92A68A8-4F8A-44F9-AA7E-1A628655A97A}" type="presOf" srcId="{2B7964F1-8E4A-4F85-AF5F-5AFBB9EE6A67}" destId="{5196221B-5E13-4FB5-816D-C0784E00B9DE}" srcOrd="0" destOrd="0" presId="urn:microsoft.com/office/officeart/2016/7/layout/BasicLinearProcessNumbered"/>
    <dgm:cxn modelId="{12528AAD-89B7-4332-9D93-F310927F05EA}" srcId="{2A9424EC-43DD-473E-8BC3-4B15D4BAFA78}" destId="{6AC30832-219A-4586-BDAB-4353C7C8476E}" srcOrd="6" destOrd="0" parTransId="{FA991ECC-B761-48E6-B144-1D5902300FD1}" sibTransId="{8B07F01B-5054-44FE-BD10-5974FC5F03AE}"/>
    <dgm:cxn modelId="{812D71C2-F56B-4102-BB24-ECAD5817144A}" srcId="{2A9424EC-43DD-473E-8BC3-4B15D4BAFA78}" destId="{3DFF2017-A808-4132-92F3-A3D49BDBE41F}" srcOrd="5" destOrd="0" parTransId="{C281FAA5-0301-4441-B4ED-FAC7F3AEBFF0}" sibTransId="{7C74B3C3-7413-4DD4-8515-93461652EF4D}"/>
    <dgm:cxn modelId="{819A71CB-62C5-4EEE-A891-6E81993ECF20}" type="presOf" srcId="{1F015B78-32D6-40CB-B9EC-9656FDFDB2AB}" destId="{85E2AB66-F54B-4951-AD2D-EE8C215459D7}" srcOrd="0" destOrd="0" presId="urn:microsoft.com/office/officeart/2016/7/layout/BasicLinearProcessNumbered"/>
    <dgm:cxn modelId="{6F21CBCE-1FE7-4B46-A73C-E853F3BBE0D6}" type="presOf" srcId="{78B1B293-2A92-403C-A1B0-98F553970FEC}" destId="{F113597D-7EB2-4752-87AD-E3650C9A14CF}" srcOrd="0" destOrd="0" presId="urn:microsoft.com/office/officeart/2016/7/layout/BasicLinearProcessNumbered"/>
    <dgm:cxn modelId="{79F75ED4-0400-4F77-A666-940E1F67F8CE}" srcId="{2A9424EC-43DD-473E-8BC3-4B15D4BAFA78}" destId="{7CD74F22-2A45-4D88-AC32-C1B4E64A107A}" srcOrd="4" destOrd="0" parTransId="{19852D7C-54A9-4DAF-8269-2E657D51A873}" sibTransId="{0E860C65-14C2-48AB-981B-C81C5AE698CB}"/>
    <dgm:cxn modelId="{ACE596EA-FA40-4CEF-BB2E-A7E543B7D5A7}" srcId="{2A9424EC-43DD-473E-8BC3-4B15D4BAFA78}" destId="{2B7964F1-8E4A-4F85-AF5F-5AFBB9EE6A67}" srcOrd="2" destOrd="0" parTransId="{531FC5B9-EF73-480B-A5D6-72B2F90FA0BD}" sibTransId="{83273CD2-CFC6-431B-9416-2B70820E93CB}"/>
    <dgm:cxn modelId="{40B2A0EF-DD13-4155-8378-BCD5D17BE5A6}" type="presOf" srcId="{3DFF2017-A808-4132-92F3-A3D49BDBE41F}" destId="{E755DD23-7053-495B-A2AA-5114AF903B55}" srcOrd="0" destOrd="0" presId="urn:microsoft.com/office/officeart/2016/7/layout/BasicLinearProcessNumbered"/>
    <dgm:cxn modelId="{EF474DF2-F113-4D35-A38E-87F7908EB955}" type="presOf" srcId="{8B07F01B-5054-44FE-BD10-5974FC5F03AE}" destId="{4807D56A-483A-4DB0-A3B3-D996B6FEE9BA}" srcOrd="0" destOrd="0" presId="urn:microsoft.com/office/officeart/2016/7/layout/BasicLinearProcessNumbered"/>
    <dgm:cxn modelId="{D3E130F4-C59A-4585-8BE3-C736D75BA4F4}" type="presOf" srcId="{E65632AA-8846-4232-A3CD-065F0A3191BB}" destId="{D1FA990E-7762-4EF1-BC44-62D693B0F790}" srcOrd="1" destOrd="0" presId="urn:microsoft.com/office/officeart/2016/7/layout/BasicLinearProcessNumbered"/>
    <dgm:cxn modelId="{C61119FA-875B-4CC1-A34F-DFA1B2CD41EE}" type="presOf" srcId="{75F96BCF-83B3-4549-9920-127A44676267}" destId="{B2894926-316B-486D-86D8-D3732D882E3D}" srcOrd="0" destOrd="0" presId="urn:microsoft.com/office/officeart/2016/7/layout/BasicLinearProcessNumbered"/>
    <dgm:cxn modelId="{1E31E5BA-E059-4240-8A06-3BC73D4A4907}" type="presParOf" srcId="{6A8E3B17-8DBC-48D3-9BD5-8E988B27865F}" destId="{51DFF0F6-5C40-4BC2-92D3-BC44E83D54DF}" srcOrd="0" destOrd="0" presId="urn:microsoft.com/office/officeart/2016/7/layout/BasicLinearProcessNumbered"/>
    <dgm:cxn modelId="{980B4B79-9FB3-4B0C-B714-3D2F9754DEC1}" type="presParOf" srcId="{51DFF0F6-5C40-4BC2-92D3-BC44E83D54DF}" destId="{C4A79D88-4C2D-4F6E-8793-AEEDA8B51C35}" srcOrd="0" destOrd="0" presId="urn:microsoft.com/office/officeart/2016/7/layout/BasicLinearProcessNumbered"/>
    <dgm:cxn modelId="{7197AE63-0DF8-4BF7-87E2-8EFDB2BB764B}" type="presParOf" srcId="{51DFF0F6-5C40-4BC2-92D3-BC44E83D54DF}" destId="{F113597D-7EB2-4752-87AD-E3650C9A14CF}" srcOrd="1" destOrd="0" presId="urn:microsoft.com/office/officeart/2016/7/layout/BasicLinearProcessNumbered"/>
    <dgm:cxn modelId="{53736E4B-366C-48FD-B3E9-8DA7BFB77ADA}" type="presParOf" srcId="{51DFF0F6-5C40-4BC2-92D3-BC44E83D54DF}" destId="{D4C20F23-B3D4-47F2-94B9-A66F278DB59D}" srcOrd="2" destOrd="0" presId="urn:microsoft.com/office/officeart/2016/7/layout/BasicLinearProcessNumbered"/>
    <dgm:cxn modelId="{0992075B-0875-4CB2-B16B-7E2B0C714595}" type="presParOf" srcId="{51DFF0F6-5C40-4BC2-92D3-BC44E83D54DF}" destId="{A50EBC0F-50A5-4DC2-AC67-BA98C5273536}" srcOrd="3" destOrd="0" presId="urn:microsoft.com/office/officeart/2016/7/layout/BasicLinearProcessNumbered"/>
    <dgm:cxn modelId="{F769743B-91F2-4244-AFA1-EAB674303063}" type="presParOf" srcId="{6A8E3B17-8DBC-48D3-9BD5-8E988B27865F}" destId="{E6025B9B-85C4-4198-8A11-4973DFD2442D}" srcOrd="1" destOrd="0" presId="urn:microsoft.com/office/officeart/2016/7/layout/BasicLinearProcessNumbered"/>
    <dgm:cxn modelId="{D620EB52-6062-40B8-9E93-B783A149B888}" type="presParOf" srcId="{6A8E3B17-8DBC-48D3-9BD5-8E988B27865F}" destId="{273EFE25-01A4-4EA4-A3E0-AFC20ACDFBDB}" srcOrd="2" destOrd="0" presId="urn:microsoft.com/office/officeart/2016/7/layout/BasicLinearProcessNumbered"/>
    <dgm:cxn modelId="{C02C5FAD-8533-4124-BE98-6A8C034B4901}" type="presParOf" srcId="{273EFE25-01A4-4EA4-A3E0-AFC20ACDFBDB}" destId="{85E2AB66-F54B-4951-AD2D-EE8C215459D7}" srcOrd="0" destOrd="0" presId="urn:microsoft.com/office/officeart/2016/7/layout/BasicLinearProcessNumbered"/>
    <dgm:cxn modelId="{1312F5C2-D70F-4687-8A72-35CB5B784232}" type="presParOf" srcId="{273EFE25-01A4-4EA4-A3E0-AFC20ACDFBDB}" destId="{B2894926-316B-486D-86D8-D3732D882E3D}" srcOrd="1" destOrd="0" presId="urn:microsoft.com/office/officeart/2016/7/layout/BasicLinearProcessNumbered"/>
    <dgm:cxn modelId="{512FFB81-456F-4B29-9F24-0DB000C29092}" type="presParOf" srcId="{273EFE25-01A4-4EA4-A3E0-AFC20ACDFBDB}" destId="{8C304CD1-C5C8-4ED7-B1AB-81203D851609}" srcOrd="2" destOrd="0" presId="urn:microsoft.com/office/officeart/2016/7/layout/BasicLinearProcessNumbered"/>
    <dgm:cxn modelId="{BC8C02C6-152D-4648-A546-DA55C8AF1703}" type="presParOf" srcId="{273EFE25-01A4-4EA4-A3E0-AFC20ACDFBDB}" destId="{2A1B6386-67ED-40B9-B238-69A41103A30A}" srcOrd="3" destOrd="0" presId="urn:microsoft.com/office/officeart/2016/7/layout/BasicLinearProcessNumbered"/>
    <dgm:cxn modelId="{61DFCB89-3A1F-447F-ACE2-2F18CD226FE0}" type="presParOf" srcId="{6A8E3B17-8DBC-48D3-9BD5-8E988B27865F}" destId="{9EF1905C-DA73-4EEF-9D25-B3631A7EE771}" srcOrd="3" destOrd="0" presId="urn:microsoft.com/office/officeart/2016/7/layout/BasicLinearProcessNumbered"/>
    <dgm:cxn modelId="{869516AC-FEBC-41B6-8277-1AFA73F4CD89}" type="presParOf" srcId="{6A8E3B17-8DBC-48D3-9BD5-8E988B27865F}" destId="{421DD698-3A45-4C16-AE09-2DCC00657EF0}" srcOrd="4" destOrd="0" presId="urn:microsoft.com/office/officeart/2016/7/layout/BasicLinearProcessNumbered"/>
    <dgm:cxn modelId="{A09AB4B2-A87B-4F1A-A251-4FFEE10C2E92}" type="presParOf" srcId="{421DD698-3A45-4C16-AE09-2DCC00657EF0}" destId="{5196221B-5E13-4FB5-816D-C0784E00B9DE}" srcOrd="0" destOrd="0" presId="urn:microsoft.com/office/officeart/2016/7/layout/BasicLinearProcessNumbered"/>
    <dgm:cxn modelId="{37C9B195-07CA-4C18-AC47-ED50FFF9D4A8}" type="presParOf" srcId="{421DD698-3A45-4C16-AE09-2DCC00657EF0}" destId="{97ABF1AB-313D-4E3F-A43B-FE9F63E334C1}" srcOrd="1" destOrd="0" presId="urn:microsoft.com/office/officeart/2016/7/layout/BasicLinearProcessNumbered"/>
    <dgm:cxn modelId="{3D29AA90-E78B-437D-BF91-743602AA8E74}" type="presParOf" srcId="{421DD698-3A45-4C16-AE09-2DCC00657EF0}" destId="{50BD22AA-34A0-4189-BE35-4F09FBAF9DF1}" srcOrd="2" destOrd="0" presId="urn:microsoft.com/office/officeart/2016/7/layout/BasicLinearProcessNumbered"/>
    <dgm:cxn modelId="{114CF74D-BFA1-429D-9619-04119F8721DF}" type="presParOf" srcId="{421DD698-3A45-4C16-AE09-2DCC00657EF0}" destId="{4449B65F-5845-4241-B7CF-5980C9F64FFA}" srcOrd="3" destOrd="0" presId="urn:microsoft.com/office/officeart/2016/7/layout/BasicLinearProcessNumbered"/>
    <dgm:cxn modelId="{16CDA388-CA8A-42F9-B47A-80C4F896593B}" type="presParOf" srcId="{6A8E3B17-8DBC-48D3-9BD5-8E988B27865F}" destId="{F5858582-BC14-4501-BB4A-5AD5584F7FFD}" srcOrd="5" destOrd="0" presId="urn:microsoft.com/office/officeart/2016/7/layout/BasicLinearProcessNumbered"/>
    <dgm:cxn modelId="{B8FE2167-A5FB-4582-B629-49D724E74429}" type="presParOf" srcId="{6A8E3B17-8DBC-48D3-9BD5-8E988B27865F}" destId="{7C09BF30-EF79-4C0F-B9BF-75AEA15DB73D}" srcOrd="6" destOrd="0" presId="urn:microsoft.com/office/officeart/2016/7/layout/BasicLinearProcessNumbered"/>
    <dgm:cxn modelId="{6E7D93ED-C8A7-48E5-B6D6-030390911053}" type="presParOf" srcId="{7C09BF30-EF79-4C0F-B9BF-75AEA15DB73D}" destId="{45442FC5-B017-413C-9A31-8151BDD1AB6D}" srcOrd="0" destOrd="0" presId="urn:microsoft.com/office/officeart/2016/7/layout/BasicLinearProcessNumbered"/>
    <dgm:cxn modelId="{DF469D33-EA28-4397-ADD7-0E5EE3C79C2C}" type="presParOf" srcId="{7C09BF30-EF79-4C0F-B9BF-75AEA15DB73D}" destId="{1A3A76D9-B35C-4BAA-9A27-A8BA2CBA49BD}" srcOrd="1" destOrd="0" presId="urn:microsoft.com/office/officeart/2016/7/layout/BasicLinearProcessNumbered"/>
    <dgm:cxn modelId="{57931876-8281-4BA8-A019-ACBC485E7E85}" type="presParOf" srcId="{7C09BF30-EF79-4C0F-B9BF-75AEA15DB73D}" destId="{35670388-0CD8-4536-9E0D-6B1B95CACE8D}" srcOrd="2" destOrd="0" presId="urn:microsoft.com/office/officeart/2016/7/layout/BasicLinearProcessNumbered"/>
    <dgm:cxn modelId="{03C72C4D-3F9A-4DB8-8DB4-B58651F88A3B}" type="presParOf" srcId="{7C09BF30-EF79-4C0F-B9BF-75AEA15DB73D}" destId="{D1FA990E-7762-4EF1-BC44-62D693B0F790}" srcOrd="3" destOrd="0" presId="urn:microsoft.com/office/officeart/2016/7/layout/BasicLinearProcessNumbered"/>
    <dgm:cxn modelId="{50DDDB52-175A-4115-8801-7B4EB31EB295}" type="presParOf" srcId="{6A8E3B17-8DBC-48D3-9BD5-8E988B27865F}" destId="{8AF60898-9FE1-4882-9B78-7D0A31E65AFB}" srcOrd="7" destOrd="0" presId="urn:microsoft.com/office/officeart/2016/7/layout/BasicLinearProcessNumbered"/>
    <dgm:cxn modelId="{6E20CAD6-CBDC-4B5B-A798-EF20819986DF}" type="presParOf" srcId="{6A8E3B17-8DBC-48D3-9BD5-8E988B27865F}" destId="{81113C51-D8D6-49D9-A77C-D2C800E91043}" srcOrd="8" destOrd="0" presId="urn:microsoft.com/office/officeart/2016/7/layout/BasicLinearProcessNumbered"/>
    <dgm:cxn modelId="{2345C53C-BC6C-49B5-903D-7768D2AEA047}" type="presParOf" srcId="{81113C51-D8D6-49D9-A77C-D2C800E91043}" destId="{E05F1B89-C3DA-4E5A-8CA2-DF996EF928A4}" srcOrd="0" destOrd="0" presId="urn:microsoft.com/office/officeart/2016/7/layout/BasicLinearProcessNumbered"/>
    <dgm:cxn modelId="{DF67DC88-F1F1-4202-99CA-1D5A3D809560}" type="presParOf" srcId="{81113C51-D8D6-49D9-A77C-D2C800E91043}" destId="{EF014EF1-7413-4C57-953B-129AFA095370}" srcOrd="1" destOrd="0" presId="urn:microsoft.com/office/officeart/2016/7/layout/BasicLinearProcessNumbered"/>
    <dgm:cxn modelId="{B4876C38-8028-4BD5-A7E8-3E0B4E3F912C}" type="presParOf" srcId="{81113C51-D8D6-49D9-A77C-D2C800E91043}" destId="{AEA4837D-BBF1-4B30-82A6-D8C2C9F4F093}" srcOrd="2" destOrd="0" presId="urn:microsoft.com/office/officeart/2016/7/layout/BasicLinearProcessNumbered"/>
    <dgm:cxn modelId="{F7F5F625-95C5-4B2E-851E-D9B406C7E430}" type="presParOf" srcId="{81113C51-D8D6-49D9-A77C-D2C800E91043}" destId="{3E5EAF67-669F-4B2B-A4F7-68F853214501}" srcOrd="3" destOrd="0" presId="urn:microsoft.com/office/officeart/2016/7/layout/BasicLinearProcessNumbered"/>
    <dgm:cxn modelId="{26CAFF99-140E-490C-9EB1-9169FF9741BA}" type="presParOf" srcId="{6A8E3B17-8DBC-48D3-9BD5-8E988B27865F}" destId="{7251E724-18C0-4E4C-BB6C-154D5F82D8F7}" srcOrd="9" destOrd="0" presId="urn:microsoft.com/office/officeart/2016/7/layout/BasicLinearProcessNumbered"/>
    <dgm:cxn modelId="{903FE8A2-06EA-4B71-9548-1537D1927726}" type="presParOf" srcId="{6A8E3B17-8DBC-48D3-9BD5-8E988B27865F}" destId="{7060EB24-DD13-41E2-A424-19D16F0F0F26}" srcOrd="10" destOrd="0" presId="urn:microsoft.com/office/officeart/2016/7/layout/BasicLinearProcessNumbered"/>
    <dgm:cxn modelId="{E4DB041F-E4A4-4640-B475-32821271606A}" type="presParOf" srcId="{7060EB24-DD13-41E2-A424-19D16F0F0F26}" destId="{E755DD23-7053-495B-A2AA-5114AF903B55}" srcOrd="0" destOrd="0" presId="urn:microsoft.com/office/officeart/2016/7/layout/BasicLinearProcessNumbered"/>
    <dgm:cxn modelId="{B8B9A4D9-1D61-4EE8-BBD4-481695993F25}" type="presParOf" srcId="{7060EB24-DD13-41E2-A424-19D16F0F0F26}" destId="{FF3CF721-6CB1-4517-9A8A-B83D9AC5F420}" srcOrd="1" destOrd="0" presId="urn:microsoft.com/office/officeart/2016/7/layout/BasicLinearProcessNumbered"/>
    <dgm:cxn modelId="{495F5D73-7F6B-4D8E-A9B8-CBC35DDF9826}" type="presParOf" srcId="{7060EB24-DD13-41E2-A424-19D16F0F0F26}" destId="{0B152411-FD70-414C-9D8E-910057A23AF0}" srcOrd="2" destOrd="0" presId="urn:microsoft.com/office/officeart/2016/7/layout/BasicLinearProcessNumbered"/>
    <dgm:cxn modelId="{84DFFE72-F1FE-4790-A8C8-12362440D835}" type="presParOf" srcId="{7060EB24-DD13-41E2-A424-19D16F0F0F26}" destId="{3AB092AF-810C-4CE8-84D9-A110066DEDA5}" srcOrd="3" destOrd="0" presId="urn:microsoft.com/office/officeart/2016/7/layout/BasicLinearProcessNumbered"/>
    <dgm:cxn modelId="{D2C8B7B2-EF2F-4591-9700-CFE130D03CFA}" type="presParOf" srcId="{6A8E3B17-8DBC-48D3-9BD5-8E988B27865F}" destId="{E82830D1-1671-4BFA-8A02-0D9305C4914E}" srcOrd="11" destOrd="0" presId="urn:microsoft.com/office/officeart/2016/7/layout/BasicLinearProcessNumbered"/>
    <dgm:cxn modelId="{03DEAA9C-53DA-413E-978A-1E25053B838D}" type="presParOf" srcId="{6A8E3B17-8DBC-48D3-9BD5-8E988B27865F}" destId="{C2C99AC5-9521-4EEF-9BD5-695F12B70FE7}" srcOrd="12" destOrd="0" presId="urn:microsoft.com/office/officeart/2016/7/layout/BasicLinearProcessNumbered"/>
    <dgm:cxn modelId="{0ACD1D42-2F3F-45A8-B184-2C19379159F0}" type="presParOf" srcId="{C2C99AC5-9521-4EEF-9BD5-695F12B70FE7}" destId="{FD4E3774-ECEF-4CF1-A4D8-B1E43F680094}" srcOrd="0" destOrd="0" presId="urn:microsoft.com/office/officeart/2016/7/layout/BasicLinearProcessNumbered"/>
    <dgm:cxn modelId="{F58333F2-7149-4D5B-8CFB-1635A0C63B0B}" type="presParOf" srcId="{C2C99AC5-9521-4EEF-9BD5-695F12B70FE7}" destId="{4807D56A-483A-4DB0-A3B3-D996B6FEE9BA}" srcOrd="1" destOrd="0" presId="urn:microsoft.com/office/officeart/2016/7/layout/BasicLinearProcessNumbered"/>
    <dgm:cxn modelId="{8C7E0CC0-2953-45FD-86A6-CF9F0C307AE6}" type="presParOf" srcId="{C2C99AC5-9521-4EEF-9BD5-695F12B70FE7}" destId="{DFA783BE-0445-4ACE-8AD6-350AEA7460F6}" srcOrd="2" destOrd="0" presId="urn:microsoft.com/office/officeart/2016/7/layout/BasicLinearProcessNumbered"/>
    <dgm:cxn modelId="{4CD58C13-AB20-487C-B07B-93D8EA014CB3}" type="presParOf" srcId="{C2C99AC5-9521-4EEF-9BD5-695F12B70FE7}" destId="{3F05760D-56D3-461C-814C-2B45D53EB5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79D88-4C2D-4F6E-8793-AEEDA8B51C35}">
      <dsp:nvSpPr>
        <dsp:cNvPr id="0" name=""/>
        <dsp:cNvSpPr/>
      </dsp:nvSpPr>
      <dsp:spPr>
        <a:xfrm>
          <a:off x="9242" y="1007598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Download necessary programs</a:t>
          </a:r>
        </a:p>
      </dsp:txBody>
      <dsp:txXfrm>
        <a:off x="9242" y="1742396"/>
        <a:ext cx="1381199" cy="1160207"/>
      </dsp:txXfrm>
    </dsp:sp>
    <dsp:sp modelId="{F113597D-7EB2-4752-87AD-E3650C9A14CF}">
      <dsp:nvSpPr>
        <dsp:cNvPr id="0" name=""/>
        <dsp:cNvSpPr/>
      </dsp:nvSpPr>
      <dsp:spPr>
        <a:xfrm>
          <a:off x="409790" y="1200966"/>
          <a:ext cx="580103" cy="58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494744" y="1285920"/>
        <a:ext cx="410195" cy="410195"/>
      </dsp:txXfrm>
    </dsp:sp>
    <dsp:sp modelId="{D4C20F23-B3D4-47F2-94B9-A66F278DB59D}">
      <dsp:nvSpPr>
        <dsp:cNvPr id="0" name=""/>
        <dsp:cNvSpPr/>
      </dsp:nvSpPr>
      <dsp:spPr>
        <a:xfrm>
          <a:off x="9242" y="2941205"/>
          <a:ext cx="13811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2AB66-F54B-4951-AD2D-EE8C215459D7}">
      <dsp:nvSpPr>
        <dsp:cNvPr id="0" name=""/>
        <dsp:cNvSpPr/>
      </dsp:nvSpPr>
      <dsp:spPr>
        <a:xfrm>
          <a:off x="1528561" y="1007598"/>
          <a:ext cx="1381199" cy="19336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GitHub Repo</a:t>
          </a:r>
        </a:p>
      </dsp:txBody>
      <dsp:txXfrm>
        <a:off x="1528561" y="1742396"/>
        <a:ext cx="1381199" cy="1160207"/>
      </dsp:txXfrm>
    </dsp:sp>
    <dsp:sp modelId="{B2894926-316B-486D-86D8-D3732D882E3D}">
      <dsp:nvSpPr>
        <dsp:cNvPr id="0" name=""/>
        <dsp:cNvSpPr/>
      </dsp:nvSpPr>
      <dsp:spPr>
        <a:xfrm>
          <a:off x="1929109" y="1200966"/>
          <a:ext cx="580103" cy="58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014063" y="1285920"/>
        <a:ext cx="410195" cy="410195"/>
      </dsp:txXfrm>
    </dsp:sp>
    <dsp:sp modelId="{8C304CD1-C5C8-4ED7-B1AB-81203D851609}">
      <dsp:nvSpPr>
        <dsp:cNvPr id="0" name=""/>
        <dsp:cNvSpPr/>
      </dsp:nvSpPr>
      <dsp:spPr>
        <a:xfrm>
          <a:off x="1528561" y="2941205"/>
          <a:ext cx="138119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6221B-5E13-4FB5-816D-C0784E00B9DE}">
      <dsp:nvSpPr>
        <dsp:cNvPr id="0" name=""/>
        <dsp:cNvSpPr/>
      </dsp:nvSpPr>
      <dsp:spPr>
        <a:xfrm>
          <a:off x="3047880" y="1007598"/>
          <a:ext cx="1381199" cy="19336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Clone Repo </a:t>
          </a:r>
        </a:p>
      </dsp:txBody>
      <dsp:txXfrm>
        <a:off x="3047880" y="1742396"/>
        <a:ext cx="1381199" cy="1160207"/>
      </dsp:txXfrm>
    </dsp:sp>
    <dsp:sp modelId="{97ABF1AB-313D-4E3F-A43B-FE9F63E334C1}">
      <dsp:nvSpPr>
        <dsp:cNvPr id="0" name=""/>
        <dsp:cNvSpPr/>
      </dsp:nvSpPr>
      <dsp:spPr>
        <a:xfrm>
          <a:off x="3448428" y="1200966"/>
          <a:ext cx="580103" cy="5801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3533382" y="1285920"/>
        <a:ext cx="410195" cy="410195"/>
      </dsp:txXfrm>
    </dsp:sp>
    <dsp:sp modelId="{50BD22AA-34A0-4189-BE35-4F09FBAF9DF1}">
      <dsp:nvSpPr>
        <dsp:cNvPr id="0" name=""/>
        <dsp:cNvSpPr/>
      </dsp:nvSpPr>
      <dsp:spPr>
        <a:xfrm>
          <a:off x="3047880" y="2941205"/>
          <a:ext cx="138119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42FC5-B017-413C-9A31-8151BDD1AB6D}">
      <dsp:nvSpPr>
        <dsp:cNvPr id="0" name=""/>
        <dsp:cNvSpPr/>
      </dsp:nvSpPr>
      <dsp:spPr>
        <a:xfrm>
          <a:off x="4567200" y="1007598"/>
          <a:ext cx="1381199" cy="19336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Distill Webiste in Rstudio</a:t>
          </a:r>
        </a:p>
      </dsp:txBody>
      <dsp:txXfrm>
        <a:off x="4567200" y="1742396"/>
        <a:ext cx="1381199" cy="1160207"/>
      </dsp:txXfrm>
    </dsp:sp>
    <dsp:sp modelId="{1A3A76D9-B35C-4BAA-9A27-A8BA2CBA49BD}">
      <dsp:nvSpPr>
        <dsp:cNvPr id="0" name=""/>
        <dsp:cNvSpPr/>
      </dsp:nvSpPr>
      <dsp:spPr>
        <a:xfrm>
          <a:off x="4967748" y="1200966"/>
          <a:ext cx="580103" cy="580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5052702" y="1285920"/>
        <a:ext cx="410195" cy="410195"/>
      </dsp:txXfrm>
    </dsp:sp>
    <dsp:sp modelId="{35670388-0CD8-4536-9E0D-6B1B95CACE8D}">
      <dsp:nvSpPr>
        <dsp:cNvPr id="0" name=""/>
        <dsp:cNvSpPr/>
      </dsp:nvSpPr>
      <dsp:spPr>
        <a:xfrm>
          <a:off x="4567200" y="2941205"/>
          <a:ext cx="138119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F1B89-C3DA-4E5A-8CA2-DF996EF928A4}">
      <dsp:nvSpPr>
        <dsp:cNvPr id="0" name=""/>
        <dsp:cNvSpPr/>
      </dsp:nvSpPr>
      <dsp:spPr>
        <a:xfrm>
          <a:off x="6086519" y="1007598"/>
          <a:ext cx="1381199" cy="19336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Customize</a:t>
          </a:r>
          <a:r>
            <a:rPr lang="en-US" sz="1600" kern="1200" dirty="0"/>
            <a:t> </a:t>
          </a:r>
          <a:r>
            <a:rPr lang="en-US" sz="1600" kern="1200" dirty="0">
              <a:solidFill>
                <a:srgbClr val="000000"/>
              </a:solidFill>
            </a:rPr>
            <a:t>Homepage</a:t>
          </a:r>
        </a:p>
      </dsp:txBody>
      <dsp:txXfrm>
        <a:off x="6086519" y="1742396"/>
        <a:ext cx="1381199" cy="1160207"/>
      </dsp:txXfrm>
    </dsp:sp>
    <dsp:sp modelId="{EF014EF1-7413-4C57-953B-129AFA095370}">
      <dsp:nvSpPr>
        <dsp:cNvPr id="0" name=""/>
        <dsp:cNvSpPr/>
      </dsp:nvSpPr>
      <dsp:spPr>
        <a:xfrm>
          <a:off x="6487067" y="1200966"/>
          <a:ext cx="580103" cy="580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6572021" y="1285920"/>
        <a:ext cx="410195" cy="410195"/>
      </dsp:txXfrm>
    </dsp:sp>
    <dsp:sp modelId="{AEA4837D-BBF1-4B30-82A6-D8C2C9F4F093}">
      <dsp:nvSpPr>
        <dsp:cNvPr id="0" name=""/>
        <dsp:cNvSpPr/>
      </dsp:nvSpPr>
      <dsp:spPr>
        <a:xfrm>
          <a:off x="6086519" y="2941205"/>
          <a:ext cx="138119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5DD23-7053-495B-A2AA-5114AF903B55}">
      <dsp:nvSpPr>
        <dsp:cNvPr id="0" name=""/>
        <dsp:cNvSpPr/>
      </dsp:nvSpPr>
      <dsp:spPr>
        <a:xfrm>
          <a:off x="7605839" y="1007598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 to GitHub</a:t>
          </a:r>
        </a:p>
      </dsp:txBody>
      <dsp:txXfrm>
        <a:off x="7605839" y="1742396"/>
        <a:ext cx="1381199" cy="1160207"/>
      </dsp:txXfrm>
    </dsp:sp>
    <dsp:sp modelId="{FF3CF721-6CB1-4517-9A8A-B83D9AC5F420}">
      <dsp:nvSpPr>
        <dsp:cNvPr id="0" name=""/>
        <dsp:cNvSpPr/>
      </dsp:nvSpPr>
      <dsp:spPr>
        <a:xfrm>
          <a:off x="8006386" y="1200966"/>
          <a:ext cx="580103" cy="58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</a:t>
          </a:r>
        </a:p>
      </dsp:txBody>
      <dsp:txXfrm>
        <a:off x="8091340" y="1285920"/>
        <a:ext cx="410195" cy="410195"/>
      </dsp:txXfrm>
    </dsp:sp>
    <dsp:sp modelId="{0B152411-FD70-414C-9D8E-910057A23AF0}">
      <dsp:nvSpPr>
        <dsp:cNvPr id="0" name=""/>
        <dsp:cNvSpPr/>
      </dsp:nvSpPr>
      <dsp:spPr>
        <a:xfrm>
          <a:off x="7605839" y="2941205"/>
          <a:ext cx="13811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E3774-ECEF-4CF1-A4D8-B1E43F680094}">
      <dsp:nvSpPr>
        <dsp:cNvPr id="0" name=""/>
        <dsp:cNvSpPr/>
      </dsp:nvSpPr>
      <dsp:spPr>
        <a:xfrm>
          <a:off x="9125158" y="1007598"/>
          <a:ext cx="1381199" cy="19336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Additional Resources</a:t>
          </a:r>
        </a:p>
      </dsp:txBody>
      <dsp:txXfrm>
        <a:off x="9125158" y="1742396"/>
        <a:ext cx="1381199" cy="1160207"/>
      </dsp:txXfrm>
    </dsp:sp>
    <dsp:sp modelId="{4807D56A-483A-4DB0-A3B3-D996B6FEE9BA}">
      <dsp:nvSpPr>
        <dsp:cNvPr id="0" name=""/>
        <dsp:cNvSpPr/>
      </dsp:nvSpPr>
      <dsp:spPr>
        <a:xfrm>
          <a:off x="9525706" y="1200966"/>
          <a:ext cx="580103" cy="58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</a:t>
          </a:r>
        </a:p>
      </dsp:txBody>
      <dsp:txXfrm>
        <a:off x="9610660" y="1285920"/>
        <a:ext cx="410195" cy="410195"/>
      </dsp:txXfrm>
    </dsp:sp>
    <dsp:sp modelId="{DFA783BE-0445-4ACE-8AD6-350AEA7460F6}">
      <dsp:nvSpPr>
        <dsp:cNvPr id="0" name=""/>
        <dsp:cNvSpPr/>
      </dsp:nvSpPr>
      <dsp:spPr>
        <a:xfrm>
          <a:off x="9125158" y="2941205"/>
          <a:ext cx="138119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669B4-22D5-4907-ADEB-0F2218CD4A2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03CBD-5FBD-46A5-8933-F115FBB2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https://git-scm.com/download/mac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 homebrew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terminal copy and paste code from link above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check that git is installed, in the console type git --version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3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937C-36AB-8886-47B4-EF9699EBE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B2BED-C803-A74E-444C-FF43C6D2F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A2D7-05D0-BCD3-3158-1EEE1DE9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D4D3-ABA7-F210-FA3A-0B014CC5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3E7-1A72-4E7D-C9AD-8B19C1A5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9419-9F2E-7637-9B30-80824C09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03FF-EC8C-27BF-6736-940296DAB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8DC7-2263-AB69-872C-7AA1BBB6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5D0D-5CF9-207B-541F-DFFE287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693E-9622-6357-4FA0-FDCB73BF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F577D-F74C-C3FC-BEDD-F537CB486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E51A0-9FC1-547F-DA9F-C99B84AB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2D73-2727-8B8B-9C84-401490A7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2BE4-6939-AC2D-5E40-160EAD03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0235-C093-32E7-56B3-AE797F71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C6A5-8799-1A87-7BCF-0CBF379B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6FE-4127-5E0E-C5B5-FBB5E93D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126D-0CA1-8693-0152-61AD1A0D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58BD-5F9E-58D0-85AE-63372178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74AB-9C85-E1D2-C5CF-E8B329C6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E06-EEAD-F53A-F78F-FD1DCE21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93D1-98A8-8115-1E83-79403118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89D5-A4CA-FD99-7604-FA26D07E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1388-16A1-296D-FF00-C3CBFE6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49F5-94EE-D14C-8E17-7A2A870C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27BD-7F4F-20A7-EAC2-DF597537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8F4A-8474-06DE-4A1D-BFAEC2E29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4EB6-33C4-B02F-832A-362CEE08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B83E-E3D3-999B-CFAB-AE4E26D0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5F66-577F-214D-481D-0EB19901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EEB1-7D51-507F-396C-9670B359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688-40CB-269D-25CA-2CA0C584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EB762-A83E-46FD-B1A5-339AEB05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CE167-AFBB-9A2A-3566-2C586F871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6339-BBF1-89DB-BC3B-D28CB593F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56617-EE9E-C28E-4B2A-0DF0490A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1BD84-A53F-13B6-8B21-3A825F8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003ED-DF55-62F0-26E0-05630DC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75AB0-0C08-79F8-AD22-C419E914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9EF-7992-587C-EE9D-E84566E2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86EE5-3AD5-4320-4770-56A236C7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39512-F4B8-81D2-9404-C70607B6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990CC-C47E-8E51-4BBB-067529BB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DC2-1254-ED29-237A-A21071D2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BB023-7FFA-5C1E-ECF6-7A09CD20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5E498-9DD5-4121-B363-DC41F307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B30C-627D-B852-8AA2-15D014C9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2DE9-C868-2D57-11F6-60543E9A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E9DE-BFB2-9E34-6BA3-7D1DAC37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8F27D-75EE-376D-2362-CCF79D7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E736F-AD68-75FA-1B3A-16E6255D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9B013-1DE0-E212-5BE9-FF6B979B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5C1B-B965-A83A-5B9D-05B57FBD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8D11-619B-6900-CB1B-09D3BB89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2D8F-F15C-2845-09AF-EECE1BC0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A6D0-09FF-BAAA-7DFC-D38B86D8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01656-6624-1E31-2B54-49CDB9DB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6FFE5-68A4-FBBA-466D-8EE54245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92723-2831-03A1-30D5-7B264E4F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67B5-97B5-6003-1959-F7645761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3F5E-AF0D-3A85-8A22-CACC342E0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3C2C-3471-4CCB-9A0E-629C525467A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7629-D103-650F-5A01-C0FD4390D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8192-E77F-DB15-851F-6AD1B2A56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E55E-8DC1-4B98-96C0-17B9E312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nysloane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rgirls.org.uk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Yf5HqU1pI4&amp;t=2178s" TargetMode="External"/><Relationship Id="rId7" Type="http://schemas.openxmlformats.org/officeDocument/2006/relationships/hyperlink" Target="https://www.youtube.com/watch?v=6QYnzuqvbn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qnoSI6desg" TargetMode="External"/><Relationship Id="rId5" Type="http://schemas.openxmlformats.org/officeDocument/2006/relationships/hyperlink" Target="https://www.youtube.com/playlist?list=PLpZT7JPM8_GZlqEssUJ6ABm0rblI1cBEW" TargetMode="External"/><Relationship Id="rId4" Type="http://schemas.openxmlformats.org/officeDocument/2006/relationships/hyperlink" Target="https://github.com/R-Girls/websi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olors.c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rstudio.com/products/rstudio/download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cran.r-project.org/bin/macosx/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kross/postcar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now, outdoor, nature, wave&#10;&#10;Description automatically generated">
            <a:extLst>
              <a:ext uri="{FF2B5EF4-FFF2-40B4-BE49-F238E27FC236}">
                <a16:creationId xmlns:a16="http://schemas.microsoft.com/office/drawing/2014/main" id="{71C0C3FA-7B72-4C8B-FB57-E6C0F9B58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4381"/>
          <a:stretch/>
        </p:blipFill>
        <p:spPr>
          <a:xfrm>
            <a:off x="19" y="0"/>
            <a:ext cx="12191981" cy="6857989"/>
          </a:xfrm>
          <a:prstGeom prst="rect">
            <a:avLst/>
          </a:prstGeom>
          <a:gradFill flip="none" rotWithShape="1">
            <a:gsLst>
              <a:gs pos="61000">
                <a:srgbClr val="79A597"/>
              </a:gs>
              <a:gs pos="36000">
                <a:schemeClr val="accent6">
                  <a:lumMod val="40000"/>
                  <a:lumOff val="60000"/>
                </a:schemeClr>
              </a:gs>
              <a:gs pos="0">
                <a:schemeClr val="bg1"/>
              </a:gs>
              <a:gs pos="100000">
                <a:srgbClr val="1A5B72"/>
              </a:gs>
            </a:gsLst>
            <a:lin ang="2700000" scaled="1"/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1E150F-56A6-3231-564E-169FAB17D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77" y="893386"/>
            <a:ext cx="10106025" cy="2387600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Building Websites in R with Distill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FD6D-FAD5-45FE-CA54-199ED09C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03958"/>
          </a:xfrm>
        </p:spPr>
        <p:txBody>
          <a:bodyPr>
            <a:normAutofit/>
          </a:bodyPr>
          <a:lstStyle/>
          <a:p>
            <a:r>
              <a:rPr lang="en-US" dirty="0"/>
              <a:t>By: Jenny Sloane</a:t>
            </a:r>
          </a:p>
          <a:p>
            <a:r>
              <a:rPr lang="en-GB" sz="2400" dirty="0"/>
              <a:t>@jfsloane</a:t>
            </a:r>
          </a:p>
          <a:p>
            <a:r>
              <a:rPr lang="en-GB" sz="2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https://jennysloane.netlify.app/</a:t>
            </a:r>
            <a:r>
              <a:rPr lang="en-GB" sz="2400" dirty="0">
                <a:solidFill>
                  <a:srgbClr val="0563C1"/>
                </a:solidFill>
              </a:rPr>
              <a:t> </a:t>
            </a:r>
            <a:endParaRPr lang="en-GB" sz="2400" b="1" dirty="0"/>
          </a:p>
          <a:p>
            <a:r>
              <a:rPr lang="en-GB" dirty="0">
                <a:hlinkClick r:id="rId4"/>
              </a:rPr>
              <a:t>https://rgirls.org.uk/</a:t>
            </a:r>
            <a:endParaRPr lang="en-GB" dirty="0"/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1D20CB-85AE-3219-A882-A151947E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93" y="4808380"/>
            <a:ext cx="1542298" cy="178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witter Logo transparent PNG - StickPNG">
            <a:extLst>
              <a:ext uri="{FF2B5EF4-FFF2-40B4-BE49-F238E27FC236}">
                <a16:creationId xmlns:a16="http://schemas.microsoft.com/office/drawing/2014/main" id="{8EF0C556-4147-6D12-020B-4AD3E9DA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4" y="3962400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2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Push to GitHub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Go to GitHub to see all the updates</a:t>
            </a:r>
          </a:p>
          <a:p>
            <a:r>
              <a:rPr lang="en-US" sz="2400" dirty="0"/>
              <a:t>In your repo, click settings         pages (on left)</a:t>
            </a:r>
          </a:p>
          <a:p>
            <a:pPr lvl="1"/>
            <a:r>
              <a:rPr lang="en-US" sz="2000" dirty="0"/>
              <a:t>Select “main” branch</a:t>
            </a:r>
          </a:p>
          <a:p>
            <a:pPr lvl="1"/>
            <a:r>
              <a:rPr lang="en-US" sz="2000" dirty="0"/>
              <a:t>Select the “/docs” folder</a:t>
            </a:r>
          </a:p>
          <a:p>
            <a:r>
              <a:rPr lang="en-US" sz="2400" dirty="0"/>
              <a:t>May take some time for GitHub to build the website, but now you should have a link to your website!</a:t>
            </a:r>
          </a:p>
          <a:p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C77A8-A93E-0EE9-BC43-4D5969670BE1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F3DA52-11FB-D939-FCB3-E7049208C347}"/>
              </a:ext>
            </a:extLst>
          </p:cNvPr>
          <p:cNvCxnSpPr>
            <a:cxnSpLocks/>
          </p:cNvCxnSpPr>
          <p:nvPr/>
        </p:nvCxnSpPr>
        <p:spPr>
          <a:xfrm>
            <a:off x="4500434" y="2597818"/>
            <a:ext cx="3642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4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Additional Resources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Dr. Maria Tackett: </a:t>
            </a:r>
            <a:r>
              <a:rPr lang="en-US" sz="2400" dirty="0">
                <a:hlinkClick r:id="rId3"/>
              </a:rPr>
              <a:t>Building Websites in R</a:t>
            </a:r>
            <a:endParaRPr lang="en-US" sz="2400" dirty="0"/>
          </a:p>
          <a:p>
            <a:r>
              <a:rPr lang="en-US" sz="2400" dirty="0">
                <a:hlinkClick r:id="rId4"/>
              </a:rPr>
              <a:t>R-Girls Website GitHub Repository</a:t>
            </a:r>
            <a:endParaRPr lang="en-US" sz="2400" dirty="0"/>
          </a:p>
          <a:p>
            <a:r>
              <a:rPr lang="en-US" sz="2200" dirty="0"/>
              <a:t>My </a:t>
            </a:r>
            <a:r>
              <a:rPr lang="en-US" sz="2200" dirty="0">
                <a:hlinkClick r:id="rId5"/>
              </a:rPr>
              <a:t>YouTube Playlist on Building Websites in R with Distill</a:t>
            </a:r>
            <a:endParaRPr lang="en-US" sz="2200" dirty="0"/>
          </a:p>
          <a:p>
            <a:r>
              <a:rPr lang="en-US" sz="2200" dirty="0"/>
              <a:t>YouTube Tutorial: </a:t>
            </a:r>
            <a:r>
              <a:rPr lang="en-US" sz="2200" dirty="0">
                <a:hlinkClick r:id="rId6"/>
              </a:rPr>
              <a:t>Creating a Custom Color Theme</a:t>
            </a:r>
            <a:endParaRPr lang="en-US" sz="2200" dirty="0"/>
          </a:p>
          <a:p>
            <a:r>
              <a:rPr lang="en-US" sz="2200" dirty="0"/>
              <a:t>YouTube Tutorial: </a:t>
            </a:r>
            <a:r>
              <a:rPr lang="en-US" sz="2200" dirty="0">
                <a:hlinkClick r:id="rId7"/>
              </a:rPr>
              <a:t>Setting up Navigation Bar and Creating a Single Page</a:t>
            </a:r>
            <a:endParaRPr lang="en-US" sz="2200" dirty="0"/>
          </a:p>
          <a:p>
            <a:r>
              <a:rPr lang="en-US" sz="2200" dirty="0"/>
              <a:t>YouTube Tutorial: Creating Posts (coming soon)</a:t>
            </a:r>
          </a:p>
          <a:p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C77A8-A93E-0EE9-BC43-4D5969670BE1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5140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Create Custom Color Theme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create_theme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(“custom-theme”) </a:t>
            </a:r>
            <a:r>
              <a:rPr lang="en-US" sz="2400" dirty="0"/>
              <a:t>– this will create a </a:t>
            </a:r>
            <a:r>
              <a:rPr lang="en-US" sz="2400" dirty="0" err="1"/>
              <a:t>css</a:t>
            </a:r>
            <a:r>
              <a:rPr lang="en-US" sz="2400" dirty="0"/>
              <a:t> file</a:t>
            </a:r>
          </a:p>
          <a:p>
            <a:r>
              <a:rPr lang="en-US" sz="2400" dirty="0" err="1"/>
              <a:t>Site.yml</a:t>
            </a:r>
            <a:r>
              <a:rPr lang="en-US" sz="2400" dirty="0"/>
              <a:t>         add one line of code to the YAML: 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theme: custom-theme.css</a:t>
            </a:r>
          </a:p>
          <a:p>
            <a:r>
              <a:rPr lang="en-US" sz="2400" dirty="0"/>
              <a:t>Edit the </a:t>
            </a:r>
            <a:r>
              <a:rPr lang="en-US" sz="2400" dirty="0" err="1"/>
              <a:t>css</a:t>
            </a:r>
            <a:r>
              <a:rPr lang="en-US" sz="2400" dirty="0"/>
              <a:t>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Change font</a:t>
            </a:r>
          </a:p>
          <a:p>
            <a:pPr lvl="1"/>
            <a:r>
              <a:rPr lang="en-US" sz="2200" dirty="0"/>
              <a:t>Import google fonts </a:t>
            </a:r>
            <a:r>
              <a:rPr lang="en-US" sz="2200" dirty="0">
                <a:hlinkClick r:id="rId3"/>
              </a:rPr>
              <a:t>https://fonts.google.com/</a:t>
            </a:r>
            <a:endParaRPr lang="en-US" sz="2200" dirty="0"/>
          </a:p>
          <a:p>
            <a:pPr lvl="1"/>
            <a:r>
              <a:rPr lang="en-US" sz="2200" dirty="0"/>
              <a:t>Find the font you want        use on the web select @import         copy code in between the style tags</a:t>
            </a:r>
          </a:p>
          <a:p>
            <a:pPr lvl="1"/>
            <a:r>
              <a:rPr lang="en-US" sz="2200" dirty="0"/>
              <a:t>Paste code at the top of the </a:t>
            </a:r>
            <a:r>
              <a:rPr lang="en-US" sz="2200" dirty="0" err="1"/>
              <a:t>css</a:t>
            </a:r>
            <a:r>
              <a:rPr lang="en-US" sz="2200" dirty="0"/>
              <a:t>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Choose color palette </a:t>
            </a:r>
            <a:r>
              <a:rPr lang="en-US" sz="2600" dirty="0">
                <a:hlinkClick r:id="rId4"/>
              </a:rPr>
              <a:t>https://coolors.co/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endParaRPr lang="en-US" sz="2400" b="1" dirty="0">
              <a:solidFill>
                <a:srgbClr val="5B9BD5"/>
              </a:solidFill>
              <a:latin typeface="Consolas" panose="020B0609020204030204" pitchFamily="49" charset="0"/>
            </a:endParaRPr>
          </a:p>
          <a:p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C77A8-A93E-0EE9-BC43-4D5969670BE1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82B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/>
              <a:t>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F3DA52-11FB-D939-FCB3-E7049208C347}"/>
              </a:ext>
            </a:extLst>
          </p:cNvPr>
          <p:cNvCxnSpPr>
            <a:cxnSpLocks/>
          </p:cNvCxnSpPr>
          <p:nvPr/>
        </p:nvCxnSpPr>
        <p:spPr>
          <a:xfrm>
            <a:off x="2238497" y="2565734"/>
            <a:ext cx="3642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C7C2C-6E6F-A710-757D-7B51D7EEC6B5}"/>
              </a:ext>
            </a:extLst>
          </p:cNvPr>
          <p:cNvCxnSpPr>
            <a:cxnSpLocks/>
          </p:cNvCxnSpPr>
          <p:nvPr/>
        </p:nvCxnSpPr>
        <p:spPr>
          <a:xfrm>
            <a:off x="4235739" y="4258176"/>
            <a:ext cx="3642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A232E2-A4EF-D3DE-1140-2924997912F8}"/>
              </a:ext>
            </a:extLst>
          </p:cNvPr>
          <p:cNvCxnSpPr>
            <a:cxnSpLocks/>
          </p:cNvCxnSpPr>
          <p:nvPr/>
        </p:nvCxnSpPr>
        <p:spPr>
          <a:xfrm>
            <a:off x="8342518" y="4258176"/>
            <a:ext cx="3642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9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Sticky notes with question marks">
            <a:extLst>
              <a:ext uri="{FF2B5EF4-FFF2-40B4-BE49-F238E27FC236}">
                <a16:creationId xmlns:a16="http://schemas.microsoft.com/office/drawing/2014/main" id="{7B256B3B-D98D-7792-B365-0CE5903FC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6" r="2611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D2037-685E-DE20-F839-72965E7EF071}"/>
              </a:ext>
            </a:extLst>
          </p:cNvPr>
          <p:cNvSpPr/>
          <p:nvPr/>
        </p:nvSpPr>
        <p:spPr>
          <a:xfrm>
            <a:off x="7085131" y="5473364"/>
            <a:ext cx="494584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YOU!!</a:t>
            </a:r>
          </a:p>
          <a:p>
            <a:pPr algn="ctr"/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414B1-6B51-2DB0-DC0D-79B60ADFDD7D}"/>
              </a:ext>
            </a:extLst>
          </p:cNvPr>
          <p:cNvSpPr/>
          <p:nvPr/>
        </p:nvSpPr>
        <p:spPr>
          <a:xfrm>
            <a:off x="5476977" y="3159147"/>
            <a:ext cx="411535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Questions?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0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77DC3-1FA2-8A4D-BC8E-1CF97CDC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64F8D2A-1AB8-B666-4734-01A3E99FE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82627"/>
              </p:ext>
            </p:extLst>
          </p:nvPr>
        </p:nvGraphicFramePr>
        <p:xfrm>
          <a:off x="838200" y="195186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C7683DA-1023-2770-EDF3-2C998FBDBB34}"/>
              </a:ext>
            </a:extLst>
          </p:cNvPr>
          <p:cNvSpPr txBox="1">
            <a:spLocks/>
          </p:cNvSpPr>
          <p:nvPr/>
        </p:nvSpPr>
        <p:spPr>
          <a:xfrm>
            <a:off x="4700563" y="5204235"/>
            <a:ext cx="2790873" cy="46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Create Custom Color Theme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985852-C3AD-637B-8A95-0AA81275BC12}"/>
              </a:ext>
            </a:extLst>
          </p:cNvPr>
          <p:cNvSpPr/>
          <p:nvPr/>
        </p:nvSpPr>
        <p:spPr>
          <a:xfrm>
            <a:off x="4106343" y="5134835"/>
            <a:ext cx="594220" cy="603361"/>
          </a:xfrm>
          <a:prstGeom prst="ellipse">
            <a:avLst/>
          </a:prstGeom>
          <a:solidFill>
            <a:srgbClr val="82B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6772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Download Necessary Programs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R installed 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https://cran.r-project.org/bin/windows/base/</a:t>
            </a:r>
            <a:endParaRPr lang="en-US" dirty="0"/>
          </a:p>
          <a:p>
            <a:pPr lvl="1"/>
            <a:r>
              <a:rPr lang="en-US" dirty="0"/>
              <a:t>Mac: </a:t>
            </a:r>
            <a:r>
              <a:rPr lang="en-US" dirty="0">
                <a:hlinkClick r:id="rId4"/>
              </a:rPr>
              <a:t>https://cran.r-project.org/bin/macosx/</a:t>
            </a:r>
            <a:endParaRPr lang="en-US" dirty="0"/>
          </a:p>
          <a:p>
            <a:r>
              <a:rPr lang="en-US" sz="2400" dirty="0"/>
              <a:t>R Studio installed:  </a:t>
            </a:r>
            <a:r>
              <a:rPr lang="en-US" sz="2400" dirty="0">
                <a:hlinkClick r:id="rId5"/>
              </a:rPr>
              <a:t>https://www.rstudio.com/products/rstudio/download/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Git installed: </a:t>
            </a:r>
            <a:r>
              <a:rPr lang="en-US" sz="2400" dirty="0">
                <a:hlinkClick r:id="rId6"/>
              </a:rPr>
              <a:t>https://git-scm.com/downloads</a:t>
            </a:r>
            <a:endParaRPr lang="en-US" sz="2400" dirty="0"/>
          </a:p>
          <a:p>
            <a:r>
              <a:rPr lang="en-US" sz="2400" dirty="0"/>
              <a:t>GitHub – sign up: </a:t>
            </a:r>
            <a:r>
              <a:rPr lang="en-US" sz="2400" dirty="0">
                <a:hlinkClick r:id="rId7"/>
              </a:rPr>
              <a:t>https://github.com</a:t>
            </a:r>
            <a:endParaRPr lang="en-US" sz="24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18776CCC-CA08-5D0C-B328-5F96E72B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66" y="5555662"/>
            <a:ext cx="1028442" cy="79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Studio Logo Usage Guidelines - RStudio">
            <a:extLst>
              <a:ext uri="{FF2B5EF4-FFF2-40B4-BE49-F238E27FC236}">
                <a16:creationId xmlns:a16="http://schemas.microsoft.com/office/drawing/2014/main" id="{2C74A1A5-3F2A-157F-9782-414C5ED2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14" y="5532420"/>
            <a:ext cx="2356821" cy="8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Logo Downloads">
            <a:extLst>
              <a:ext uri="{FF2B5EF4-FFF2-40B4-BE49-F238E27FC236}">
                <a16:creationId xmlns:a16="http://schemas.microsoft.com/office/drawing/2014/main" id="{38B9ACC3-57E0-E931-0FD5-D4692869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17" y="5555662"/>
            <a:ext cx="2394133" cy="8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 - Free social media icons">
            <a:extLst>
              <a:ext uri="{FF2B5EF4-FFF2-40B4-BE49-F238E27FC236}">
                <a16:creationId xmlns:a16="http://schemas.microsoft.com/office/drawing/2014/main" id="{6C968E9D-3C9B-DEA1-DFE3-A5855A82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02" y="5447584"/>
            <a:ext cx="961348" cy="9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14AE1B-E8A7-F85B-F765-06C3AC92F3AD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Create GitHub Repo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Login to GitHub</a:t>
            </a:r>
          </a:p>
          <a:p>
            <a:r>
              <a:rPr lang="en-US" sz="2400" dirty="0"/>
              <a:t>Click on the New Repository button</a:t>
            </a:r>
          </a:p>
          <a:p>
            <a:r>
              <a:rPr lang="en-US" sz="2400" dirty="0"/>
              <a:t>Create repo</a:t>
            </a:r>
          </a:p>
          <a:p>
            <a:pPr lvl="1"/>
            <a:r>
              <a:rPr lang="en-US" sz="2200" dirty="0"/>
              <a:t>Repo name  – important note: the name will end up being part of the URL of your website</a:t>
            </a:r>
          </a:p>
          <a:p>
            <a:pPr lvl="1"/>
            <a:r>
              <a:rPr lang="en-US" sz="2200" dirty="0"/>
              <a:t>Public</a:t>
            </a:r>
          </a:p>
          <a:p>
            <a:pPr lvl="1"/>
            <a:r>
              <a:rPr lang="en-US" sz="2200" dirty="0"/>
              <a:t>Add a readme file</a:t>
            </a:r>
          </a:p>
          <a:p>
            <a:pPr lvl="1"/>
            <a:r>
              <a:rPr lang="en-US" sz="2200" dirty="0"/>
              <a:t>Create repo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14AE1B-E8A7-F85B-F765-06C3AC92F3AD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B0B4C-9C54-33CE-99A2-E1975DC5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59" y="2310279"/>
            <a:ext cx="95263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Clone Repo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500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Click the green code button         copy URL</a:t>
            </a:r>
          </a:p>
          <a:p>
            <a:r>
              <a:rPr lang="en-US" sz="2400" dirty="0"/>
              <a:t>Open RStudio</a:t>
            </a:r>
          </a:p>
          <a:p>
            <a:r>
              <a:rPr lang="en-US" sz="2400" dirty="0"/>
              <a:t> Project         New Project        Version Control        git         Paste</a:t>
            </a:r>
          </a:p>
          <a:p>
            <a:r>
              <a:rPr lang="en-US" sz="2400" dirty="0"/>
              <a:t>Make sure to save your project in a safe place that you’ll remember</a:t>
            </a:r>
          </a:p>
          <a:p>
            <a:r>
              <a:rPr lang="en-US" sz="2400" dirty="0"/>
              <a:t>Create project 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14AE1B-E8A7-F85B-F765-06C3AC92F3AD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82B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F2720A-7812-E26D-2E21-9190C0CCE622}"/>
              </a:ext>
            </a:extLst>
          </p:cNvPr>
          <p:cNvGrpSpPr/>
          <p:nvPr/>
        </p:nvGrpSpPr>
        <p:grpSpPr>
          <a:xfrm>
            <a:off x="2247530" y="916331"/>
            <a:ext cx="7535661" cy="2134549"/>
            <a:chOff x="2247530" y="916331"/>
            <a:chExt cx="7535661" cy="21345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3210E2-9B58-BA6C-88A3-184D979FFFA6}"/>
                </a:ext>
              </a:extLst>
            </p:cNvPr>
            <p:cNvCxnSpPr>
              <a:cxnSpLocks/>
            </p:cNvCxnSpPr>
            <p:nvPr/>
          </p:nvCxnSpPr>
          <p:spPr>
            <a:xfrm>
              <a:off x="4696287" y="2148872"/>
              <a:ext cx="3642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41DC06-4A29-62FE-54AE-83036A5CA98B}"/>
                </a:ext>
              </a:extLst>
            </p:cNvPr>
            <p:cNvGrpSpPr/>
            <p:nvPr/>
          </p:nvGrpSpPr>
          <p:grpSpPr>
            <a:xfrm>
              <a:off x="6511630" y="916331"/>
              <a:ext cx="3271561" cy="1780397"/>
              <a:chOff x="6529531" y="1609164"/>
              <a:chExt cx="3411642" cy="185662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5B135B-067B-C087-A522-E79ABEDA6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9531" y="1609164"/>
                <a:ext cx="3411642" cy="1856629"/>
              </a:xfrm>
              <a:prstGeom prst="rect">
                <a:avLst/>
              </a:prstGeom>
              <a:ln w="28575">
                <a:solidFill>
                  <a:srgbClr val="000000"/>
                </a:solidFill>
              </a:ln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664879A-2DDC-3982-F8E2-A0FE3BE3A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01747" y="3052799"/>
                <a:ext cx="302393" cy="179426"/>
              </a:xfrm>
              <a:prstGeom prst="straightConnector1">
                <a:avLst/>
              </a:prstGeom>
              <a:ln w="57150">
                <a:solidFill>
                  <a:srgbClr val="FF33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7B9D0D-EFEA-227F-C3A1-6BEC18975372}"/>
                </a:ext>
              </a:extLst>
            </p:cNvPr>
            <p:cNvCxnSpPr>
              <a:cxnSpLocks/>
            </p:cNvCxnSpPr>
            <p:nvPr/>
          </p:nvCxnSpPr>
          <p:spPr>
            <a:xfrm>
              <a:off x="2247530" y="3046996"/>
              <a:ext cx="3642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CDCBBF-BFB4-2236-865A-AB3A1934AEB3}"/>
                </a:ext>
              </a:extLst>
            </p:cNvPr>
            <p:cNvCxnSpPr>
              <a:cxnSpLocks/>
            </p:cNvCxnSpPr>
            <p:nvPr/>
          </p:nvCxnSpPr>
          <p:spPr>
            <a:xfrm>
              <a:off x="4331991" y="3046996"/>
              <a:ext cx="3642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15EB38-EB9E-F4C8-AFA5-C639E2F3C4D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228" y="3046996"/>
              <a:ext cx="3642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09350-E9CA-4527-430D-9E5F0531078D}"/>
                </a:ext>
              </a:extLst>
            </p:cNvPr>
            <p:cNvCxnSpPr>
              <a:cxnSpLocks/>
            </p:cNvCxnSpPr>
            <p:nvPr/>
          </p:nvCxnSpPr>
          <p:spPr>
            <a:xfrm>
              <a:off x="7691649" y="3050880"/>
              <a:ext cx="3642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60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Create Distill Website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Install distill: 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install.packages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(“distill”)</a:t>
            </a:r>
          </a:p>
          <a:p>
            <a:r>
              <a:rPr lang="en-US" sz="2400" dirty="0"/>
              <a:t>Load in distill library: 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library(distill)</a:t>
            </a:r>
          </a:p>
          <a:p>
            <a:r>
              <a:rPr lang="en-US" sz="2400" dirty="0"/>
              <a:t>Create website: 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create_website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 = “.”, title = “TITLE”, 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gh_pages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 = TRUE)</a:t>
            </a:r>
          </a:p>
          <a:p>
            <a:r>
              <a:rPr lang="en-US" sz="2400" dirty="0"/>
              <a:t>Go to Files to see everything that has been created (e.g., site, index, about)</a:t>
            </a:r>
          </a:p>
          <a:p>
            <a:r>
              <a:rPr lang="en-US" sz="2200" dirty="0"/>
              <a:t>Before you can build your website, you will need to close and re-open RStudio</a:t>
            </a:r>
          </a:p>
          <a:p>
            <a:r>
              <a:rPr lang="en-US" sz="2200" dirty="0"/>
              <a:t>Navigate to the Build tab and click Build Website</a:t>
            </a:r>
          </a:p>
          <a:p>
            <a:pPr lvl="1"/>
            <a:r>
              <a:rPr lang="en-US" sz="2000" dirty="0"/>
              <a:t>You may have to install some packages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D1F156-E8B5-6C08-FD64-9A6F4E9CA3B4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072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Customize Homepage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Choose your template: </a:t>
            </a:r>
            <a:r>
              <a:rPr lang="en-US" sz="2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https://github.com/seankross/postcards</a:t>
            </a:r>
            <a:endParaRPr lang="en-US" sz="2400" dirty="0">
              <a:solidFill>
                <a:srgbClr val="0563C1"/>
              </a:solidFill>
            </a:endParaRPr>
          </a:p>
          <a:p>
            <a:r>
              <a:rPr lang="en-US" sz="2400" dirty="0"/>
              <a:t>Delete index file (because we’ll create a new one)</a:t>
            </a:r>
          </a:p>
          <a:p>
            <a:r>
              <a:rPr lang="en-US" sz="2400" dirty="0"/>
              <a:t>Create new homepage: 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create_article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(file = “index”, template = “trestles”, package = “postcards”)</a:t>
            </a:r>
          </a:p>
          <a:p>
            <a:r>
              <a:rPr lang="en-US" sz="2400" dirty="0"/>
              <a:t>Add one line of code to the index YAML:</a:t>
            </a:r>
          </a:p>
          <a:p>
            <a:pPr lvl="1"/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site: distill::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distill_website</a:t>
            </a:r>
            <a:endParaRPr lang="en-US" sz="2000" b="1" dirty="0">
              <a:solidFill>
                <a:srgbClr val="5B9BD5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Update YAML and main content on homepage</a:t>
            </a:r>
          </a:p>
          <a:p>
            <a:pPr lvl="1"/>
            <a:r>
              <a:rPr lang="en-US" sz="2200" dirty="0"/>
              <a:t>Add profile picture or logo</a:t>
            </a:r>
          </a:p>
          <a:p>
            <a:pPr lvl="1"/>
            <a:r>
              <a:rPr lang="en-US" sz="2200" dirty="0"/>
              <a:t>Update buttons (e.g., twitter, LinkedIn, etc.)</a:t>
            </a:r>
          </a:p>
          <a:p>
            <a:pPr lvl="1"/>
            <a:endParaRPr lang="en-US" sz="2000" dirty="0"/>
          </a:p>
          <a:p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C77A8-A93E-0EE9-BC43-4D5969670BE1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15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Push to GitHub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Create personal GitHub token </a:t>
            </a:r>
          </a:p>
          <a:p>
            <a:pPr lvl="1"/>
            <a:r>
              <a:rPr lang="en-US" sz="2200" dirty="0"/>
              <a:t>Install </a:t>
            </a:r>
            <a:r>
              <a:rPr lang="en-US" sz="2200" dirty="0" err="1"/>
              <a:t>usethis</a:t>
            </a:r>
            <a:r>
              <a:rPr lang="en-US" sz="2200" dirty="0"/>
              <a:t> package: 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install.packages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(“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usethis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”)</a:t>
            </a:r>
          </a:p>
          <a:p>
            <a:pPr lvl="1"/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usethis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create_github_token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() </a:t>
            </a:r>
            <a:r>
              <a:rPr lang="en-US" sz="2200" dirty="0"/>
              <a:t>(will be redirected to GitHub)</a:t>
            </a:r>
          </a:p>
          <a:p>
            <a:pPr lvl="1"/>
            <a:r>
              <a:rPr lang="en-US" sz="2200" dirty="0"/>
              <a:t>Login to </a:t>
            </a:r>
            <a:r>
              <a:rPr lang="en-US" sz="2200" dirty="0" err="1"/>
              <a:t>github</a:t>
            </a:r>
            <a:endParaRPr lang="en-US" sz="2200" dirty="0"/>
          </a:p>
          <a:p>
            <a:pPr lvl="1"/>
            <a:r>
              <a:rPr lang="en-US" sz="2200" dirty="0"/>
              <a:t>Provide name (optional)</a:t>
            </a:r>
          </a:p>
          <a:p>
            <a:pPr lvl="1"/>
            <a:r>
              <a:rPr lang="en-US" sz="2200" dirty="0"/>
              <a:t>You can change the settings, but I usually keep the default</a:t>
            </a:r>
          </a:p>
          <a:p>
            <a:pPr lvl="1"/>
            <a:r>
              <a:rPr lang="en-US" sz="2200" dirty="0"/>
              <a:t>Select create token</a:t>
            </a:r>
          </a:p>
          <a:p>
            <a:pPr lvl="1"/>
            <a:r>
              <a:rPr lang="en-US" sz="2200" dirty="0"/>
              <a:t>Copy token</a:t>
            </a:r>
          </a:p>
          <a:p>
            <a:r>
              <a:rPr lang="en-US" sz="2400" dirty="0"/>
              <a:t>In the console in RStudio type: 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gitcreds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gitcreds_set</a:t>
            </a:r>
            <a:r>
              <a:rPr lang="en-US" sz="2000" b="1" dirty="0">
                <a:solidFill>
                  <a:srgbClr val="5B9BD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/>
              <a:t>Paste token when prompted </a:t>
            </a:r>
            <a:endParaRPr lang="en-US" sz="2000" dirty="0"/>
          </a:p>
          <a:p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C77A8-A93E-0EE9-BC43-4D5969670BE1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105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58" y="33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Push to GitHub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Push everything to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Stage</a:t>
            </a:r>
          </a:p>
          <a:p>
            <a:pPr lvl="1"/>
            <a:r>
              <a:rPr lang="en-US" sz="2200" dirty="0"/>
              <a:t>Tools         shell</a:t>
            </a:r>
          </a:p>
          <a:p>
            <a:pPr lvl="1"/>
            <a:r>
              <a:rPr lang="en-US" sz="2200" dirty="0"/>
              <a:t>Git add –A (to add everything)</a:t>
            </a:r>
          </a:p>
          <a:p>
            <a:pPr lvl="1"/>
            <a:r>
              <a:rPr lang="en-US" sz="2200" dirty="0"/>
              <a:t>Close out and click commit and everything will be staged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Commit</a:t>
            </a:r>
            <a:r>
              <a:rPr lang="en-US" sz="2400" dirty="0"/>
              <a:t> – click commit and leave a message as a reminder of the changes you’ve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Push </a:t>
            </a:r>
          </a:p>
          <a:p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C77A8-A93E-0EE9-BC43-4D5969670BE1}"/>
              </a:ext>
            </a:extLst>
          </p:cNvPr>
          <p:cNvSpPr/>
          <p:nvPr/>
        </p:nvSpPr>
        <p:spPr>
          <a:xfrm>
            <a:off x="429827" y="586061"/>
            <a:ext cx="816746" cy="82931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F3DA52-11FB-D939-FCB3-E7049208C347}"/>
              </a:ext>
            </a:extLst>
          </p:cNvPr>
          <p:cNvCxnSpPr>
            <a:cxnSpLocks/>
          </p:cNvCxnSpPr>
          <p:nvPr/>
        </p:nvCxnSpPr>
        <p:spPr>
          <a:xfrm>
            <a:off x="2326728" y="2950743"/>
            <a:ext cx="3642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7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762</Words>
  <Application>Microsoft Office PowerPoint</Application>
  <PresentationFormat>Widescreen</PresentationFormat>
  <Paragraphs>123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Building Websites in R with Distill</vt:lpstr>
      <vt:lpstr>Overview</vt:lpstr>
      <vt:lpstr>Download Necessary Programs</vt:lpstr>
      <vt:lpstr>Create GitHub Repo</vt:lpstr>
      <vt:lpstr>Clone Repo</vt:lpstr>
      <vt:lpstr>Create Distill Website</vt:lpstr>
      <vt:lpstr>Customize Homepage</vt:lpstr>
      <vt:lpstr>Push to GitHub</vt:lpstr>
      <vt:lpstr>Push to GitHub</vt:lpstr>
      <vt:lpstr>Push to GitHub</vt:lpstr>
      <vt:lpstr>Additional Resources</vt:lpstr>
      <vt:lpstr>Create Custom Color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Sloane</dc:creator>
  <cp:lastModifiedBy>Jennifer Sloane</cp:lastModifiedBy>
  <cp:revision>1</cp:revision>
  <dcterms:created xsi:type="dcterms:W3CDTF">2022-08-07T00:12:35Z</dcterms:created>
  <dcterms:modified xsi:type="dcterms:W3CDTF">2022-08-09T12:50:49Z</dcterms:modified>
</cp:coreProperties>
</file>