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816-9097-741E-C9C8-32BCE6FA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2236-1B1B-974F-38C5-050D165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7E22-8611-B998-A9B7-CC90CD72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B814-752B-52E8-17F9-2F4701A6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FE04-AA93-5BF6-C364-2E17098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CA89-EAC4-A8B0-64FF-9997BC5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00FE-BA59-42A6-8C46-4171250B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16E3-5A9A-5A5E-D14D-6F7F9CE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5D1F-B116-1245-36A7-8A189B62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A04E-70CB-7E5C-B223-5DC9CB96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4B07D-E861-C775-DA61-F27A6AC3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07DA-53D4-ABD4-A467-98A2259E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57C5-D1C0-80DE-493A-7D55DC0D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4F18-A93C-8483-F921-28D2209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43E2-606F-BFB3-712F-0DFE9C7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B21-9EF1-A8E6-FE72-079CEB5F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A0E0-7CCB-AE23-367A-B9D6B39F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CE65-9AFD-3FB0-704F-B7D68D26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DE12-FB66-B7D9-75F9-FE70A966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FAE7-CEF1-2C2F-0D68-60AFF3C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17D6-7D01-435F-CF45-F7A34267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EC65-1165-F45C-FDA3-78BB1814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B3-8CCE-6533-0D46-7996AACD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F8BE-3A97-0B83-6E2F-08E15410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2E19-9117-044F-62F1-1549BABE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45BF-5A31-867F-E96D-33D732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028-FBBD-4946-9CCC-70D353A5C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C7C6-6CA8-8BE4-E1DB-E67DBAB4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2C47B-C589-106A-55E2-B292E9A3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E72C-98E2-A9E5-B227-EE65136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2E7F-5838-5AA1-595F-F39BC79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D8D-6CEB-2AC8-8F51-AE893B4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91BE-0A5B-CEC5-EBB1-84212FC3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9392-5728-DC60-C3B3-E81C8855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5BD7-275A-B0B3-F47B-9856039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FAAAF-80D1-2C15-B6D3-54475FC7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5916-ACC3-0B7E-8D6D-FC8F26FA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EE5D-04B4-79A3-9308-B6F30E5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3276F-606A-3AE6-0C4A-78DA8F94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A36F-C315-9AA5-8153-CE74841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FB03-2F7A-12BB-E397-74A189B7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71BA5-005C-1061-5B39-B6311976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212A-52C0-055E-3D5C-2871DCB2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4F6E6-AC19-5358-E22E-5966625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6D997-2CE1-28BD-A7A2-546A5188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5D153-BC7D-EC10-DB60-311612E1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8D6-9D1B-993E-BB54-D51BF841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064-59CB-1E2B-E85D-74F86663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CDAAA-DDEA-5317-D847-D0135015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2811-0F92-E98F-F9C4-3AA46504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E74D-71AB-CF40-0E3F-DD10E9D0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C1E4-A308-AE62-D8F8-87A96C06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E44-194F-43BB-C3EF-9DCEF19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E47F-AD22-0426-54C3-0DBB8E48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A0DB-9DA0-29A4-2C22-E96DF06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F9C7-B244-6BF4-DDBA-2F6BAD8A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D2F0-79AA-9787-A9EE-9D8E12F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C306-6E47-B2D3-D86D-148709CF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EAD82-FFF5-E239-41CF-CB172E63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EB40-B759-7929-8D63-F889D9A9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5BB-DBB7-1EE6-A428-5465C69D5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6126-C81C-4F37-BE1D-0082D1C68D8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221A-2A6E-CB11-732B-96B28FBD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C47A-B5A9-334D-8F59-D6CA2A0C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13E590-8890-6AD7-27EA-5951C1D3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809023"/>
            <a:ext cx="11749598" cy="1999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688157" y="3506771"/>
            <a:ext cx="10708849" cy="169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688157" y="3297115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4380140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4255422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4713400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4898066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3632306" y="772590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 Pro Black" panose="020B0A04030504040204" pitchFamily="34" charset="0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16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26FD3-7740-A85C-AE51-1D33B1D3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12" y="119178"/>
            <a:ext cx="6642576" cy="66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13E590-8890-6AD7-27EA-5951C1D3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949338"/>
            <a:ext cx="11749598" cy="1999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741575" y="2650251"/>
            <a:ext cx="10708849" cy="169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741575" y="2449560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6049396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5924678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6382656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6567322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212591" y="337472"/>
            <a:ext cx="988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 Pro Black" panose="020B0A04030504040204" pitchFamily="34" charset="0"/>
              </a:rPr>
              <a:t>Model Performance – </a:t>
            </a:r>
            <a:r>
              <a:rPr lang="en-US" sz="28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800" dirty="0">
                <a:latin typeface="Verdana Pro Black" panose="020B0A04030504040204" pitchFamily="34" charset="0"/>
              </a:rPr>
              <a:t> 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69F76-CF3E-07B7-168C-C951B66803E7}"/>
              </a:ext>
            </a:extLst>
          </p:cNvPr>
          <p:cNvSpPr txBox="1"/>
          <p:nvPr/>
        </p:nvSpPr>
        <p:spPr>
          <a:xfrm>
            <a:off x="1319851" y="3136470"/>
            <a:ext cx="955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 Pro Black" panose="020B0A04030504040204" pitchFamily="34" charset="0"/>
              </a:rPr>
              <a:t>Model Performance – </a:t>
            </a:r>
            <a:r>
              <a:rPr lang="en-US" sz="28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8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30EAC-D30F-9F62-2D07-47765694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51" y="3659690"/>
            <a:ext cx="9552295" cy="203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1CDEBE-FFE7-318E-83A7-B09E54ACD2E3}"/>
              </a:ext>
            </a:extLst>
          </p:cNvPr>
          <p:cNvSpPr/>
          <p:nvPr/>
        </p:nvSpPr>
        <p:spPr>
          <a:xfrm>
            <a:off x="1656734" y="4301105"/>
            <a:ext cx="8741032" cy="1914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3A0DD-ED7A-B376-5DAC-CDB58AAEE6B8}"/>
              </a:ext>
            </a:extLst>
          </p:cNvPr>
          <p:cNvCxnSpPr>
            <a:cxnSpLocks/>
          </p:cNvCxnSpPr>
          <p:nvPr/>
        </p:nvCxnSpPr>
        <p:spPr>
          <a:xfrm>
            <a:off x="1772240" y="5643242"/>
            <a:ext cx="8521830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625048-F38A-DF66-0E98-535D1AA7FC88}"/>
              </a:ext>
            </a:extLst>
          </p:cNvPr>
          <p:cNvSpPr/>
          <p:nvPr/>
        </p:nvSpPr>
        <p:spPr>
          <a:xfrm>
            <a:off x="492369" y="244190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B04B0-66D2-8D72-B5C4-A178709BBD46}"/>
              </a:ext>
            </a:extLst>
          </p:cNvPr>
          <p:cNvSpPr/>
          <p:nvPr/>
        </p:nvSpPr>
        <p:spPr>
          <a:xfrm>
            <a:off x="492369" y="4248799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C19-1E5B-6B56-6D7B-4329A465BDDF}"/>
              </a:ext>
            </a:extLst>
          </p:cNvPr>
          <p:cNvSpPr/>
          <p:nvPr/>
        </p:nvSpPr>
        <p:spPr>
          <a:xfrm>
            <a:off x="492369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class_baseline_decision_tree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91847-C536-C85C-68FA-95610D748559}"/>
              </a:ext>
            </a:extLst>
          </p:cNvPr>
          <p:cNvSpPr/>
          <p:nvPr/>
        </p:nvSpPr>
        <p:spPr>
          <a:xfrm>
            <a:off x="492369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class_baseline_svm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74B0-45F3-E82C-D660-5BE8FFE1A2FC}"/>
              </a:ext>
            </a:extLst>
          </p:cNvPr>
          <p:cNvSpPr/>
          <p:nvPr/>
        </p:nvSpPr>
        <p:spPr>
          <a:xfrm>
            <a:off x="492369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class_baseline_logistic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FE7F4-4FB3-5A8F-C64C-5AD24DF44AAD}"/>
              </a:ext>
            </a:extLst>
          </p:cNvPr>
          <p:cNvSpPr/>
          <p:nvPr/>
        </p:nvSpPr>
        <p:spPr>
          <a:xfrm>
            <a:off x="492369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class_baseline_xgboost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C4AE05-A31C-5F1F-3258-CE20DB94B4DB}"/>
              </a:ext>
            </a:extLst>
          </p:cNvPr>
          <p:cNvSpPr/>
          <p:nvPr/>
        </p:nvSpPr>
        <p:spPr>
          <a:xfrm>
            <a:off x="492369" y="5038113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utils_models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C5830D-6239-12AE-D440-5ABDF090C7FB}"/>
              </a:ext>
            </a:extLst>
          </p:cNvPr>
          <p:cNvSpPr/>
          <p:nvPr/>
        </p:nvSpPr>
        <p:spPr>
          <a:xfrm>
            <a:off x="4126523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C0FA1-3E38-05B5-1C82-D9E0417A4E70}"/>
              </a:ext>
            </a:extLst>
          </p:cNvPr>
          <p:cNvSpPr/>
          <p:nvPr/>
        </p:nvSpPr>
        <p:spPr>
          <a:xfrm>
            <a:off x="4126523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E99DC4-3C34-6786-CE79-A113880FF9D0}"/>
              </a:ext>
            </a:extLst>
          </p:cNvPr>
          <p:cNvSpPr/>
          <p:nvPr/>
        </p:nvSpPr>
        <p:spPr>
          <a:xfrm>
            <a:off x="4126523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8A89F-95FA-1B14-399F-0EC0AC23023D}"/>
              </a:ext>
            </a:extLst>
          </p:cNvPr>
          <p:cNvSpPr/>
          <p:nvPr/>
        </p:nvSpPr>
        <p:spPr>
          <a:xfrm>
            <a:off x="4126523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13260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92511-706C-9EE3-D5E9-FB69BC2C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203784"/>
            <a:ext cx="11493313" cy="241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9B300-2726-957A-0734-0D32EABF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2" y="3529287"/>
            <a:ext cx="11492980" cy="23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Jichong Wu</dc:creator>
  <cp:lastModifiedBy>Jichong Wu</cp:lastModifiedBy>
  <cp:revision>3</cp:revision>
  <dcterms:created xsi:type="dcterms:W3CDTF">2024-02-20T15:51:56Z</dcterms:created>
  <dcterms:modified xsi:type="dcterms:W3CDTF">2024-02-21T09:11:27Z</dcterms:modified>
</cp:coreProperties>
</file>