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E10"/>
    <a:srgbClr val="251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/>
    <p:restoredTop sz="94706"/>
  </p:normalViewPr>
  <p:slideViewPr>
    <p:cSldViewPr snapToGrid="0" snapToObjects="1">
      <p:cViewPr varScale="1">
        <p:scale>
          <a:sx n="101" d="100"/>
          <a:sy n="101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6A63-B5FE-8448-9CCB-B095D2BF8A8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FD9D-E2D6-0644-B08F-1FA364E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7953" y="1733593"/>
            <a:ext cx="2450868" cy="2921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23552"/>
            <a:ext cx="4902200" cy="3530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AB6AC1F-F0F0-9341-9D6E-A29A98D21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25790"/>
            <a:ext cx="5003800" cy="3530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7953" y="1733593"/>
            <a:ext cx="2450868" cy="29215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C72DDF4-E25D-524F-81AE-B103CDDC2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70" y="1425790"/>
            <a:ext cx="4902200" cy="3530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7953" y="1733593"/>
            <a:ext cx="2450868" cy="29215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DBCE5EB-1F36-4A44-AC7A-4A6717C4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Minh-Ai Vo-Phamhi</dc:creator>
  <cp:lastModifiedBy>Jenny Vo-Phamhi</cp:lastModifiedBy>
  <cp:revision>16</cp:revision>
  <dcterms:created xsi:type="dcterms:W3CDTF">2018-10-30T06:12:48Z</dcterms:created>
  <dcterms:modified xsi:type="dcterms:W3CDTF">2018-12-21T18:59:13Z</dcterms:modified>
</cp:coreProperties>
</file>