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E10"/>
    <a:srgbClr val="251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/>
    <p:restoredTop sz="94706"/>
  </p:normalViewPr>
  <p:slideViewPr>
    <p:cSldViewPr snapToGrid="0" snapToObjects="1">
      <p:cViewPr varScale="1">
        <p:scale>
          <a:sx n="101" d="100"/>
          <a:sy n="101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6A63-B5FE-8448-9CCB-B095D2BF8A8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FD9D-E2D6-0644-B08F-1FA364E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05" y="1432885"/>
            <a:ext cx="4902200" cy="3530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1" y="1788835"/>
            <a:ext cx="2230237" cy="290549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B4BC0D-3DF0-1C45-BA83-9B55600FF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94" y="1435383"/>
            <a:ext cx="5003800" cy="3530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94" y="1425790"/>
            <a:ext cx="5003800" cy="3530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1" y="1788835"/>
            <a:ext cx="2230237" cy="29054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BCFA0D-ECD2-C244-A79E-B6192A37C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70" y="1426743"/>
            <a:ext cx="4902200" cy="353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5553" flipV="1">
            <a:off x="5416558" y="1154489"/>
            <a:ext cx="582403" cy="6971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54069" y="1136513"/>
            <a:ext cx="582403" cy="69718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1" y="1788835"/>
            <a:ext cx="2230237" cy="290549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47EC64-D147-6A42-9504-640AC4B32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Minh-Ai Vo-Phamhi</dc:creator>
  <cp:lastModifiedBy>Jenny Vo-Phamhi</cp:lastModifiedBy>
  <cp:revision>18</cp:revision>
  <dcterms:created xsi:type="dcterms:W3CDTF">2018-10-30T06:12:48Z</dcterms:created>
  <dcterms:modified xsi:type="dcterms:W3CDTF">2018-12-21T18:55:38Z</dcterms:modified>
</cp:coreProperties>
</file>