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1E10"/>
    <a:srgbClr val="251B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6"/>
    <p:restoredTop sz="94706"/>
  </p:normalViewPr>
  <p:slideViewPr>
    <p:cSldViewPr snapToGrid="0" snapToObjects="1">
      <p:cViewPr varScale="1">
        <p:scale>
          <a:sx n="97" d="100"/>
          <a:sy n="97" d="100"/>
        </p:scale>
        <p:origin x="22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96A63-B5FE-8448-9CCB-B095D2BF8A8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5FD9D-E2D6-0644-B08F-1FA364EB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0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5FD9D-E2D6-0644-B08F-1FA364EBCA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41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5FD9D-E2D6-0644-B08F-1FA364EBCA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7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5FD9D-E2D6-0644-B08F-1FA364EBCA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5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5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1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7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7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2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6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0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9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D28B-B4EE-734D-ADE4-45815BE0BC71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D3848-302C-8E48-88E7-D721186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1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753" y="1423552"/>
            <a:ext cx="4902200" cy="35306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96" y="1789070"/>
            <a:ext cx="2412423" cy="286608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C901338-960D-924E-8D36-4BC6A7611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255" y="1652128"/>
            <a:ext cx="2181102" cy="316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094" y="1425790"/>
            <a:ext cx="5003800" cy="35306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96" y="1789070"/>
            <a:ext cx="2412423" cy="286608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E949C92-176C-9043-ADB7-733B4D9FD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255" y="1652128"/>
            <a:ext cx="2181102" cy="316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4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570" y="1425790"/>
            <a:ext cx="4902200" cy="35306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96" y="1789070"/>
            <a:ext cx="2412423" cy="286608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75AD6DF-4C9E-6A4F-B99A-72EF8FF93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255" y="1652128"/>
            <a:ext cx="2181102" cy="316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7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</Words>
  <Application>Microsoft Macintosh PowerPoint</Application>
  <PresentationFormat>Widescreen</PresentationFormat>
  <Paragraphs>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Minh-Ai Vo-Phamhi</dc:creator>
  <cp:lastModifiedBy>Jenny Vo-Phamhi</cp:lastModifiedBy>
  <cp:revision>15</cp:revision>
  <dcterms:created xsi:type="dcterms:W3CDTF">2018-10-30T06:12:48Z</dcterms:created>
  <dcterms:modified xsi:type="dcterms:W3CDTF">2018-12-21T18:53:31Z</dcterms:modified>
</cp:coreProperties>
</file>