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E10"/>
    <a:srgbClr val="251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6"/>
    <p:restoredTop sz="94706"/>
  </p:normalViewPr>
  <p:slideViewPr>
    <p:cSldViewPr snapToGrid="0" snapToObjects="1">
      <p:cViewPr varScale="1">
        <p:scale>
          <a:sx n="97" d="100"/>
          <a:sy n="97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6A63-B5FE-8448-9CCB-B095D2BF8A8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5FD9D-E2D6-0644-B08F-1FA364EB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7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97" y="1694747"/>
            <a:ext cx="2294753" cy="30297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42" y="1423552"/>
            <a:ext cx="4902200" cy="3530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79" y="1422018"/>
            <a:ext cx="4902200" cy="3530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D1B61B-4CFD-184C-8115-6458E698C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94" y="1425790"/>
            <a:ext cx="5003800" cy="3530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97" y="1694747"/>
            <a:ext cx="2294753" cy="302974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159044D-C2EA-954D-A574-FD763D23A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4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70" y="1425790"/>
            <a:ext cx="4902200" cy="35306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97" y="1694747"/>
            <a:ext cx="2294753" cy="302974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078C5F-BE9B-7946-B8E7-35B610709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8FA-73D5-8546-9A67-F18519E4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1046-C01C-4543-A8C8-62D5FCB8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7E79D-41CD-D24A-82CB-BF34E518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</Words>
  <Application>Microsoft Macintosh PowerPoint</Application>
  <PresentationFormat>Widescreen</PresentationFormat>
  <Paragraphs>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Minh-Ai Vo-Phamhi</dc:creator>
  <cp:lastModifiedBy>Jenny Vo-Phamhi</cp:lastModifiedBy>
  <cp:revision>17</cp:revision>
  <dcterms:created xsi:type="dcterms:W3CDTF">2018-10-30T06:12:48Z</dcterms:created>
  <dcterms:modified xsi:type="dcterms:W3CDTF">2018-12-21T18:50:55Z</dcterms:modified>
</cp:coreProperties>
</file>