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864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1122" y="7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2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jeno0228/Git_Team.git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C937-33DF-6A49-8460-97983B4F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87508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조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0A87CD-B160-FB2E-92A3-35C2079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>
            <a:normAutofit/>
          </a:bodyPr>
          <a:lstStyle/>
          <a:p>
            <a:r>
              <a:rPr lang="en-US" altLang="ko-KR" b="1"/>
              <a:t>B</a:t>
            </a:r>
            <a:r>
              <a:rPr lang="ko-KR" altLang="en-US" b="1"/>
              <a:t>조</a:t>
            </a:r>
            <a:r>
              <a:rPr lang="en-US" altLang="ko-KR" b="1"/>
              <a:t>: </a:t>
            </a:r>
            <a:r>
              <a:rPr lang="ko-KR" altLang="en-US" b="1" err="1"/>
              <a:t>손혜성</a:t>
            </a:r>
            <a:r>
              <a:rPr lang="en-US" altLang="ko-KR" b="1"/>
              <a:t>, </a:t>
            </a:r>
            <a:r>
              <a:rPr lang="ko-KR" altLang="en-US" b="1"/>
              <a:t>송재현</a:t>
            </a:r>
            <a:r>
              <a:rPr lang="en-US" altLang="ko-KR" b="1"/>
              <a:t>, </a:t>
            </a:r>
            <a:r>
              <a:rPr lang="ko-KR" altLang="en-US" b="1" err="1"/>
              <a:t>왕민</a:t>
            </a:r>
            <a:r>
              <a:rPr lang="en-US" altLang="ko-KR" b="1"/>
              <a:t>, </a:t>
            </a:r>
            <a:r>
              <a:rPr lang="ko-KR" altLang="en-US" b="1" err="1"/>
              <a:t>이재노</a:t>
            </a:r>
            <a:endParaRPr lang="ko-KR" altLang="en-US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86E137-84CE-B782-5CF5-DD413B24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012" y="625642"/>
            <a:ext cx="5149269" cy="49281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24D5D81-3BEC-9BC0-B693-A3D3EE665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06" y="2269056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74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966E5-550A-1866-726E-818962CE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E30B2-E831-792D-7C1B-FC5F470E6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아이템 생성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아이템 소멸</a:t>
            </a:r>
            <a:endParaRPr lang="en-US" altLang="ko-KR" sz="2000" dirty="0"/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/>
              <a:t>이동속도 증가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투사체 크기 증가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투사체</a:t>
            </a:r>
            <a:r>
              <a:rPr lang="en-US" altLang="ko-KR" sz="2000" dirty="0"/>
              <a:t>X3</a:t>
            </a:r>
          </a:p>
        </p:txBody>
      </p:sp>
      <p:pic>
        <p:nvPicPr>
          <p:cNvPr id="19" name="그림 18" descr="광장이(가) 표시된 사진&#10;&#10;자동 생성된 설명">
            <a:extLst>
              <a:ext uri="{FF2B5EF4-FFF2-40B4-BE49-F238E27FC236}">
                <a16:creationId xmlns:a16="http://schemas.microsoft.com/office/drawing/2014/main" id="{ECF1F2A7-966F-237F-72DB-F736D308C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17" r="2308"/>
          <a:stretch/>
        </p:blipFill>
        <p:spPr>
          <a:xfrm>
            <a:off x="9579141" y="2340124"/>
            <a:ext cx="720000" cy="72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EFBABF5-03A1-F1B3-9F2B-DEAA1E5E5E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3" r="28563"/>
          <a:stretch/>
        </p:blipFill>
        <p:spPr>
          <a:xfrm>
            <a:off x="9579141" y="3358436"/>
            <a:ext cx="720000" cy="72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C89AA50-9BB2-EC48-456C-A23CAFF91D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3" r="28563"/>
          <a:stretch/>
        </p:blipFill>
        <p:spPr>
          <a:xfrm>
            <a:off x="9579141" y="429073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5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AED5E-9502-81AD-8AAB-FF936555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아이템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54697-6B50-99C4-FB1B-95EC625C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465" y="1822450"/>
            <a:ext cx="52497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+mn-ea"/>
              </a:rPr>
              <a:t>생성된 난수가 </a:t>
            </a:r>
            <a:r>
              <a:rPr lang="en-US" altLang="ko-KR" sz="2000" dirty="0">
                <a:latin typeface="+mn-ea"/>
              </a:rPr>
              <a:t>0.997</a:t>
            </a:r>
            <a:r>
              <a:rPr lang="ko-KR" altLang="en-US" sz="2000" dirty="0">
                <a:latin typeface="+mn-ea"/>
              </a:rPr>
              <a:t>보다 크고</a:t>
            </a:r>
            <a:r>
              <a:rPr lang="en-US" altLang="ko-KR" sz="2000" dirty="0">
                <a:latin typeface="+mn-ea"/>
              </a:rPr>
              <a:t>(0.3% </a:t>
            </a:r>
            <a:r>
              <a:rPr lang="ko-KR" altLang="en-US" sz="2000" dirty="0">
                <a:latin typeface="+mn-ea"/>
              </a:rPr>
              <a:t>확률</a:t>
            </a:r>
            <a:r>
              <a:rPr lang="en-US" altLang="ko-KR" sz="2000" dirty="0">
                <a:latin typeface="+mn-ea"/>
              </a:rPr>
              <a:t>), </a:t>
            </a:r>
            <a:r>
              <a:rPr lang="ko-KR" altLang="en-US" sz="2000" dirty="0">
                <a:latin typeface="+mn-ea"/>
              </a:rPr>
              <a:t>이미 생성된 같은 종류의 아이템이 </a:t>
            </a:r>
            <a:r>
              <a:rPr lang="en-US" altLang="ko-KR" sz="2000" dirty="0">
                <a:latin typeface="+mn-ea"/>
              </a:rPr>
              <a:t>3</a:t>
            </a:r>
            <a:r>
              <a:rPr lang="ko-KR" altLang="en-US" sz="2000" dirty="0">
                <a:latin typeface="+mn-ea"/>
              </a:rPr>
              <a:t>개 미만일 때 아이템 객체를 만듦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F61C41-9B45-A8E1-3E2C-B6B2E32C5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6" y="1825625"/>
            <a:ext cx="5249749" cy="184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4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6940C-E7D8-E5C0-8060-A99E545F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아이템 소멸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2FBA9-6C12-073B-C61D-157E8C337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118" y="1825625"/>
            <a:ext cx="6762081" cy="4351338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충돌확인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충돌과 동시에 아이템 효과 적용</a:t>
            </a:r>
            <a:r>
              <a:rPr lang="en-US" altLang="ko-KR" sz="2000" dirty="0">
                <a:latin typeface="+mn-ea"/>
              </a:rPr>
              <a:t>)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 충돌된 객체는 제거할 객체의 </a:t>
            </a:r>
            <a:r>
              <a:rPr lang="ko-KR" altLang="en-US" sz="2000" dirty="0" err="1">
                <a:latin typeface="+mn-ea"/>
              </a:rPr>
              <a:t>위치값</a:t>
            </a:r>
            <a:r>
              <a:rPr lang="en-US" altLang="ko-KR" sz="2000" dirty="0">
                <a:latin typeface="+mn-ea"/>
              </a:rPr>
              <a:t>(index)</a:t>
            </a:r>
            <a:r>
              <a:rPr lang="ko-KR" altLang="en-US" sz="2000" dirty="0">
                <a:latin typeface="+mn-ea"/>
              </a:rPr>
              <a:t>을 저장하는 리스트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 err="1">
                <a:latin typeface="+mn-ea"/>
              </a:rPr>
              <a:t>dm_items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에 삽입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7555E6-B8B3-A373-5016-1309E07B0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25625"/>
            <a:ext cx="3753519" cy="175733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BDFE69C-F090-2EC8-B62E-683F5D98729E}"/>
              </a:ext>
            </a:extLst>
          </p:cNvPr>
          <p:cNvSpPr/>
          <p:nvPr/>
        </p:nvSpPr>
        <p:spPr>
          <a:xfrm>
            <a:off x="1107733" y="2392837"/>
            <a:ext cx="3103417" cy="6229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132CC-476F-D1CB-E3F4-721E7EE7559B}"/>
              </a:ext>
            </a:extLst>
          </p:cNvPr>
          <p:cNvSpPr txBox="1"/>
          <p:nvPr/>
        </p:nvSpPr>
        <p:spPr>
          <a:xfrm>
            <a:off x="1657295" y="3582955"/>
            <a:ext cx="20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Panda</a:t>
            </a:r>
            <a:r>
              <a:rPr lang="ko-KR" altLang="en-US" b="1" i="1" dirty="0"/>
              <a:t> </a:t>
            </a:r>
            <a:r>
              <a:rPr lang="en-US" altLang="ko-KR" b="1" i="1" dirty="0"/>
              <a:t>=</a:t>
            </a:r>
            <a:r>
              <a:rPr lang="ko-KR" altLang="en-US" b="1" i="1" dirty="0"/>
              <a:t> </a:t>
            </a:r>
            <a:r>
              <a:rPr lang="en-US" altLang="ko-KR" b="1" i="1" dirty="0"/>
              <a:t>player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54449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7F777-334D-2C15-3F87-BD082FBF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아이템 소멸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6F031-7AFA-F8DE-618B-66C2175E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433" y="1825625"/>
            <a:ext cx="70964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+mn-ea"/>
              </a:rPr>
              <a:t>아이템 리스트에서 제거 리스트에 있는 객체들을 제외한 나머지 객체들을 </a:t>
            </a:r>
            <a:r>
              <a:rPr lang="en-US" altLang="ko-KR" sz="2000" dirty="0" err="1">
                <a:latin typeface="+mn-ea"/>
              </a:rPr>
              <a:t>new_items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리스트에 저장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>
                <a:latin typeface="+mn-ea"/>
              </a:rPr>
              <a:t>기존 아이템 리스트의 값을 </a:t>
            </a:r>
            <a:r>
              <a:rPr lang="en-US" altLang="ko-KR" sz="2000" dirty="0" err="1">
                <a:latin typeface="+mn-ea"/>
              </a:rPr>
              <a:t>new_items</a:t>
            </a:r>
            <a:r>
              <a:rPr lang="ko-KR" altLang="en-US" sz="2000" dirty="0">
                <a:latin typeface="+mn-ea"/>
              </a:rPr>
              <a:t>로 대체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1DAA56-F193-F44F-BC16-44163B451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25625"/>
            <a:ext cx="3753519" cy="20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71777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/>
          <p:nvPr/>
        </p:nvSpPr>
        <p:spPr>
          <a:xfrm>
            <a:off x="4363118" y="1810906"/>
            <a:ext cx="6066839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>
                <a:latin typeface="+mn-ea"/>
              </a:rPr>
              <a:t>플레이어의 이동 속도</a:t>
            </a:r>
            <a:r>
              <a:rPr lang="en-US" altLang="ko-KR" sz="2000">
                <a:latin typeface="+mn-ea"/>
              </a:rPr>
              <a:t>(panda.mv)</a:t>
            </a:r>
            <a:r>
              <a:rPr lang="ko-KR" altLang="en-US" sz="2000">
                <a:latin typeface="+mn-ea"/>
              </a:rPr>
              <a:t>를 </a:t>
            </a:r>
            <a:r>
              <a:rPr lang="en-US" altLang="ko-KR" sz="2000">
                <a:latin typeface="+mn-ea"/>
              </a:rPr>
              <a:t>0.1 </a:t>
            </a:r>
            <a:r>
              <a:rPr lang="ko-KR" altLang="en-US" sz="2000">
                <a:latin typeface="+mn-ea"/>
              </a:rPr>
              <a:t>증가시킴</a:t>
            </a:r>
            <a:endParaRPr lang="ko-KR" altLang="en-US" sz="2000">
              <a:latin typeface="+mn-ea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200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이동속도 증가</a:t>
            </a:r>
            <a:endParaRPr lang="ko-KR" altLang="en-US"/>
          </a:p>
        </p:txBody>
      </p:sp>
      <p:pic>
        <p:nvPicPr>
          <p:cNvPr id="4" name="그림 3" descr="광장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 l="54820" r="2310"/>
          <a:stretch>
            <a:fillRect/>
          </a:stretch>
        </p:blipFill>
        <p:spPr>
          <a:xfrm>
            <a:off x="3142718" y="3934840"/>
            <a:ext cx="1220400" cy="1220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797574"/>
            <a:ext cx="3753519" cy="175733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165666" y="2648188"/>
            <a:ext cx="3103417" cy="6229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투사체 크기 증가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58358" y="1845206"/>
            <a:ext cx="6066839" cy="435133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ko-KR" altLang="en-US" sz="2000">
                <a:latin typeface="+mn-ea"/>
              </a:rPr>
              <a:t>투사체의 크기</a:t>
            </a:r>
            <a:r>
              <a:rPr lang="en-US" altLang="ko-KR" sz="2000">
                <a:latin typeface="+mn-ea"/>
              </a:rPr>
              <a:t>(bullet_size)</a:t>
            </a:r>
            <a:r>
              <a:rPr lang="ko-KR" altLang="en-US" sz="2000">
                <a:latin typeface="+mn-ea"/>
              </a:rPr>
              <a:t>를 </a:t>
            </a:r>
            <a:r>
              <a:rPr lang="en-US" altLang="ko-KR" sz="2000">
                <a:latin typeface="+mn-ea"/>
              </a:rPr>
              <a:t>0.2 </a:t>
            </a:r>
            <a:r>
              <a:rPr lang="ko-KR" altLang="en-US" sz="2000">
                <a:latin typeface="+mn-ea"/>
              </a:rPr>
              <a:t>증가시킴</a:t>
            </a:r>
            <a:endParaRPr lang="ko-KR" altLang="en-US" sz="2000">
              <a:latin typeface="+mn-ea"/>
            </a:endParaRPr>
          </a:p>
          <a:p>
            <a:pPr marL="0" indent="0">
              <a:buNone/>
              <a:defRPr/>
            </a:pPr>
            <a:endParaRPr lang="ko-KR" altLang="en-US" sz="200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8560" r="28560"/>
          <a:stretch>
            <a:fillRect/>
          </a:stretch>
        </p:blipFill>
        <p:spPr>
          <a:xfrm>
            <a:off x="3837958" y="3889701"/>
            <a:ext cx="1220400" cy="1220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825625"/>
            <a:ext cx="4448759" cy="163650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282269" y="2643879"/>
            <a:ext cx="3103417" cy="6229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1635C60-383E-537E-D0FF-C2B1CB7CE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3" r="28563"/>
          <a:stretch/>
        </p:blipFill>
        <p:spPr>
          <a:xfrm>
            <a:off x="4012862" y="3938792"/>
            <a:ext cx="1220400" cy="12204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9CC3AA-1BFC-9B36-6530-E0B5CC7A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투사체</a:t>
            </a:r>
            <a:r>
              <a:rPr lang="en-US" altLang="ko-KR" dirty="0"/>
              <a:t>X3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C6966DC-570C-3926-4C50-5AA00FA70AA9}"/>
              </a:ext>
            </a:extLst>
          </p:cNvPr>
          <p:cNvSpPr txBox="1">
            <a:spLocks/>
          </p:cNvSpPr>
          <p:nvPr/>
        </p:nvSpPr>
        <p:spPr>
          <a:xfrm>
            <a:off x="5280731" y="1787624"/>
            <a:ext cx="60668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latin typeface="+mn-ea"/>
              </a:rPr>
              <a:t>투사체</a:t>
            </a:r>
            <a:r>
              <a:rPr lang="en-US" altLang="ko-KR" sz="2000" dirty="0">
                <a:latin typeface="+mn-ea"/>
              </a:rPr>
              <a:t>*3</a:t>
            </a:r>
            <a:r>
              <a:rPr lang="ko-KR" altLang="en-US" sz="2000" dirty="0">
                <a:latin typeface="+mn-ea"/>
              </a:rPr>
              <a:t>의 남은 수를 의미하는 </a:t>
            </a:r>
            <a:r>
              <a:rPr lang="en-US" altLang="ko-KR" sz="2000" dirty="0" err="1">
                <a:latin typeface="+mn-ea"/>
              </a:rPr>
              <a:t>remaining_bullet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변수를 </a:t>
            </a:r>
            <a:r>
              <a:rPr lang="en-US" altLang="ko-KR" sz="2000" dirty="0">
                <a:latin typeface="+mn-ea"/>
              </a:rPr>
              <a:t>50 </a:t>
            </a:r>
            <a:r>
              <a:rPr lang="ko-KR" altLang="en-US" sz="2000" dirty="0">
                <a:latin typeface="+mn-ea"/>
              </a:rPr>
              <a:t>증가시킴</a:t>
            </a:r>
            <a:endParaRPr lang="en-US" altLang="ko-KR" sz="20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+mn-ea"/>
              </a:rPr>
              <a:t>Remaining_bullet</a:t>
            </a:r>
            <a:r>
              <a:rPr lang="ko-KR" altLang="en-US" sz="2000" dirty="0">
                <a:latin typeface="+mn-ea"/>
              </a:rPr>
              <a:t>이 </a:t>
            </a:r>
            <a:r>
              <a:rPr lang="en-US" altLang="ko-KR" sz="2000" dirty="0">
                <a:latin typeface="+mn-ea"/>
              </a:rPr>
              <a:t>0 </a:t>
            </a:r>
            <a:r>
              <a:rPr lang="ko-KR" altLang="en-US" sz="2000" dirty="0">
                <a:latin typeface="+mn-ea"/>
              </a:rPr>
              <a:t>이상일 때</a:t>
            </a:r>
            <a:r>
              <a:rPr lang="en-US" altLang="ko-KR" sz="2000" dirty="0">
                <a:latin typeface="+mn-ea"/>
              </a:rPr>
              <a:t>, 1</a:t>
            </a:r>
            <a:r>
              <a:rPr lang="ko-KR" altLang="en-US" sz="2000" dirty="0">
                <a:latin typeface="+mn-ea"/>
              </a:rPr>
              <a:t>개씩 발사되던 방식과 달리 </a:t>
            </a:r>
            <a:r>
              <a:rPr lang="en-US" altLang="ko-KR" sz="2000" dirty="0">
                <a:latin typeface="+mn-ea"/>
              </a:rPr>
              <a:t>3</a:t>
            </a:r>
            <a:r>
              <a:rPr lang="ko-KR" altLang="en-US" sz="2000" dirty="0">
                <a:latin typeface="+mn-ea"/>
              </a:rPr>
              <a:t>방향으로  동시에 발사됨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dirty="0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85C8EA-D867-2CEE-8CCD-DF4ED9EA7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825625"/>
            <a:ext cx="4623663" cy="170518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9090B88-7FC4-026C-33FF-F6567563FC01}"/>
              </a:ext>
            </a:extLst>
          </p:cNvPr>
          <p:cNvSpPr/>
          <p:nvPr/>
        </p:nvSpPr>
        <p:spPr>
          <a:xfrm>
            <a:off x="1569756" y="2678215"/>
            <a:ext cx="3103417" cy="6229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04536A6-06CC-6763-ABD6-6EB67BD6B161}"/>
              </a:ext>
            </a:extLst>
          </p:cNvPr>
          <p:cNvSpPr/>
          <p:nvPr/>
        </p:nvSpPr>
        <p:spPr>
          <a:xfrm>
            <a:off x="7562046" y="4197453"/>
            <a:ext cx="666181" cy="350981"/>
          </a:xfrm>
          <a:prstGeom prst="rightArrow">
            <a:avLst>
              <a:gd name="adj1" fmla="val 28947"/>
              <a:gd name="adj2" fmla="val 342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F5E5B37-FAD5-66C1-B83B-F29ACA79763C}"/>
              </a:ext>
            </a:extLst>
          </p:cNvPr>
          <p:cNvSpPr/>
          <p:nvPr/>
        </p:nvSpPr>
        <p:spPr>
          <a:xfrm rot="982015">
            <a:off x="9370661" y="4308288"/>
            <a:ext cx="666181" cy="35098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F6FA127-80C1-CDF1-F359-7009A1B8E925}"/>
              </a:ext>
            </a:extLst>
          </p:cNvPr>
          <p:cNvSpPr/>
          <p:nvPr/>
        </p:nvSpPr>
        <p:spPr>
          <a:xfrm rot="20570885">
            <a:off x="9371649" y="3945852"/>
            <a:ext cx="666181" cy="35098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E9B91F4-11A6-E112-2620-87479B27E2AD}"/>
              </a:ext>
            </a:extLst>
          </p:cNvPr>
          <p:cNvSpPr/>
          <p:nvPr/>
        </p:nvSpPr>
        <p:spPr>
          <a:xfrm>
            <a:off x="9408589" y="4132799"/>
            <a:ext cx="666181" cy="35098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FF3E660-166F-425C-F85E-829CFC154BA9}"/>
              </a:ext>
            </a:extLst>
          </p:cNvPr>
          <p:cNvSpPr/>
          <p:nvPr/>
        </p:nvSpPr>
        <p:spPr>
          <a:xfrm>
            <a:off x="5828792" y="4197452"/>
            <a:ext cx="666181" cy="35098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F1B7A-F7A9-446C-2B2D-F003EC52D1CA}"/>
              </a:ext>
            </a:extLst>
          </p:cNvPr>
          <p:cNvSpPr txBox="1"/>
          <p:nvPr/>
        </p:nvSpPr>
        <p:spPr>
          <a:xfrm>
            <a:off x="9584584" y="4012786"/>
            <a:ext cx="42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5°</a:t>
            </a:r>
            <a:endParaRPr lang="ko-KR" altLang="en-US" dirty="0"/>
          </a:p>
        </p:txBody>
      </p:sp>
      <p:sp>
        <p:nvSpPr>
          <p:cNvPr id="11" name="막힌 원호 10">
            <a:extLst>
              <a:ext uri="{FF2B5EF4-FFF2-40B4-BE49-F238E27FC236}">
                <a16:creationId xmlns:a16="http://schemas.microsoft.com/office/drawing/2014/main" id="{E6BEC4D2-3611-E984-0FA2-409879AE4FE4}"/>
              </a:ext>
            </a:extLst>
          </p:cNvPr>
          <p:cNvSpPr/>
          <p:nvPr/>
        </p:nvSpPr>
        <p:spPr>
          <a:xfrm>
            <a:off x="9178334" y="4060054"/>
            <a:ext cx="460510" cy="461818"/>
          </a:xfrm>
          <a:prstGeom prst="blockArc">
            <a:avLst>
              <a:gd name="adj1" fmla="val 20549676"/>
              <a:gd name="adj2" fmla="val 0"/>
              <a:gd name="adj3" fmla="val 49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18D81A-07B4-F517-C371-456913DF121E}"/>
              </a:ext>
            </a:extLst>
          </p:cNvPr>
          <p:cNvSpPr/>
          <p:nvPr/>
        </p:nvSpPr>
        <p:spPr>
          <a:xfrm>
            <a:off x="6475431" y="4290081"/>
            <a:ext cx="186844" cy="1657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5CAC0A-CB60-37C3-06F1-F1628E62A7BE}"/>
              </a:ext>
            </a:extLst>
          </p:cNvPr>
          <p:cNvSpPr/>
          <p:nvPr/>
        </p:nvSpPr>
        <p:spPr>
          <a:xfrm>
            <a:off x="10005849" y="4531824"/>
            <a:ext cx="186844" cy="1657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6166D8-D766-A97F-4187-1DF83AE7BD4D}"/>
              </a:ext>
            </a:extLst>
          </p:cNvPr>
          <p:cNvSpPr/>
          <p:nvPr/>
        </p:nvSpPr>
        <p:spPr>
          <a:xfrm>
            <a:off x="10047279" y="4221538"/>
            <a:ext cx="186844" cy="1657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812B79-3C79-119D-373A-8F91D729A2BB}"/>
              </a:ext>
            </a:extLst>
          </p:cNvPr>
          <p:cNvSpPr/>
          <p:nvPr/>
        </p:nvSpPr>
        <p:spPr>
          <a:xfrm>
            <a:off x="9981348" y="3911252"/>
            <a:ext cx="186844" cy="1657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6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DBFEF-CC0F-8D21-105B-C2A245A3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75E8B-0C98-B9AB-66CA-2CA1C1CFB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59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+mn-ea"/>
              </a:rPr>
              <a:t>컴퓨터와 같이 게임할 수 있도록 만들기 위해서 추가함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ESC</a:t>
            </a:r>
            <a:r>
              <a:rPr lang="ko-KR" altLang="en-US" sz="2000" dirty="0">
                <a:latin typeface="+mn-ea"/>
              </a:rPr>
              <a:t>를 누르면 캐릭터 스스로 총을 쏘고 아이템을 먹을 수 있도록 설계함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회피 기능은 시간이 부족으로 미완성 상태 </a:t>
            </a:r>
            <a:r>
              <a:rPr lang="en-US" altLang="ko-KR" sz="2000" dirty="0">
                <a:latin typeface="+mn-ea"/>
              </a:rPr>
              <a:t>-&gt; </a:t>
            </a:r>
            <a:r>
              <a:rPr lang="ko-KR" altLang="en-US" sz="2000" dirty="0">
                <a:latin typeface="+mn-ea"/>
              </a:rPr>
              <a:t>현재 자동기능을 사용하기엔 무리가 있음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3953A8-39CB-E2DB-0A72-ADAE087C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625" y="1690688"/>
            <a:ext cx="4839375" cy="218152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5FEB5D0-B747-AE56-F5B7-212B77DDD531}"/>
              </a:ext>
            </a:extLst>
          </p:cNvPr>
          <p:cNvSpPr/>
          <p:nvPr/>
        </p:nvSpPr>
        <p:spPr>
          <a:xfrm>
            <a:off x="7352625" y="2998070"/>
            <a:ext cx="3657600" cy="76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110945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자동 기능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용량 문제로 영상 삭제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결과 출력</a:t>
            </a: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5403895" y="1965840"/>
            <a:ext cx="6178502" cy="130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00" lvl="0" indent="-285600">
              <a:buFont typeface="Arial"/>
              <a:buChar char="•"/>
              <a:defRPr/>
            </a:pPr>
            <a:r>
              <a:rPr lang="en-US" altLang="ko-KR" sz="2000">
                <a:latin typeface="+mn-ea"/>
              </a:rPr>
              <a:t>member.json</a:t>
            </a:r>
            <a:r>
              <a:rPr lang="ko-KR" altLang="en-US" sz="2000">
                <a:latin typeface="+mn-ea"/>
              </a:rPr>
              <a:t> 파일에 사용자 아이디</a:t>
            </a:r>
            <a:r>
              <a:rPr lang="en-US" altLang="ko-KR" sz="2000">
                <a:latin typeface="+mn-ea"/>
              </a:rPr>
              <a:t>,</a:t>
            </a:r>
            <a:r>
              <a:rPr lang="ko-KR" altLang="en-US" sz="2000">
                <a:latin typeface="+mn-ea"/>
              </a:rPr>
              <a:t> 비밀번호</a:t>
            </a:r>
            <a:r>
              <a:rPr lang="en-US" altLang="ko-KR" sz="2000">
                <a:latin typeface="+mn-ea"/>
              </a:rPr>
              <a:t>,</a:t>
            </a:r>
            <a:r>
              <a:rPr lang="ko-KR" altLang="en-US" sz="2000">
                <a:latin typeface="+mn-ea"/>
              </a:rPr>
              <a:t> 점수를 입력하고 랭킹을 출력</a:t>
            </a:r>
            <a:endParaRPr lang="ko-KR" altLang="en-US" sz="2000">
              <a:latin typeface="+mn-ea"/>
            </a:endParaRPr>
          </a:p>
          <a:p>
            <a:pPr marL="285600" lvl="0" indent="-285600">
              <a:buFont typeface="Arial"/>
              <a:buChar char="•"/>
              <a:defRPr/>
            </a:pPr>
            <a:endParaRPr lang="en-US" altLang="ko-KR" sz="2000">
              <a:latin typeface="+mn-ea"/>
            </a:endParaRPr>
          </a:p>
          <a:p>
            <a:pPr marL="0" lvl="0" indent="0">
              <a:buFont typeface="Arial"/>
              <a:buNone/>
              <a:defRPr/>
            </a:pPr>
            <a:endParaRPr lang="ko-KR" altLang="en-US" sz="200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460" y="1757931"/>
            <a:ext cx="5150568" cy="3238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obj</a:t>
            </a:r>
            <a:r>
              <a:rPr lang="ko-KR" altLang="en-US"/>
              <a:t> 클래스</a:t>
            </a:r>
          </a:p>
        </p:txBody>
      </p:sp>
      <p:sp>
        <p:nvSpPr>
          <p:cNvPr id="4" name="가로 글상자 3"/>
          <p:cNvSpPr txBox="1"/>
          <p:nvPr/>
        </p:nvSpPr>
        <p:spPr>
          <a:xfrm>
            <a:off x="5403895" y="1965840"/>
            <a:ext cx="61785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00" lvl="0" indent="-285600">
              <a:buFont typeface="Arial"/>
              <a:buChar char="•"/>
              <a:defRPr/>
            </a:pPr>
            <a:r>
              <a:rPr lang="ko-KR" altLang="en-US" sz="2000" dirty="0">
                <a:latin typeface="+mn-ea"/>
              </a:rPr>
              <a:t>장애물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발사체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아이템 등</a:t>
            </a:r>
          </a:p>
          <a:p>
            <a:pPr marL="285600" lvl="0" indent="-285600">
              <a:buFont typeface="Arial"/>
              <a:buChar char="•"/>
              <a:defRPr/>
            </a:pPr>
            <a:r>
              <a:rPr lang="ko-KR" altLang="en-US" sz="2000" dirty="0">
                <a:latin typeface="+mn-ea"/>
              </a:rPr>
              <a:t>게임에 사용될 객체들을 만드는 클래스</a:t>
            </a:r>
          </a:p>
          <a:p>
            <a:pPr marL="285600" lvl="0" indent="-285600">
              <a:buFont typeface="Arial"/>
              <a:buChar char="•"/>
              <a:defRPr/>
            </a:pPr>
            <a:endParaRPr lang="en-US" altLang="ko-KR" sz="2000" dirty="0">
              <a:latin typeface="+mn-ea"/>
            </a:endParaRPr>
          </a:p>
          <a:p>
            <a:pPr marL="285600" lvl="0" indent="-285600">
              <a:buFont typeface="Arial"/>
              <a:buChar char="•"/>
              <a:defRPr/>
            </a:pPr>
            <a:r>
              <a:rPr lang="ko-KR" altLang="en-US" sz="2000" dirty="0">
                <a:latin typeface="+mn-ea"/>
              </a:rPr>
              <a:t>생성될 좌표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속도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체력 등을 객체마다 지정</a:t>
            </a:r>
          </a:p>
          <a:p>
            <a:pPr marL="285600" lvl="0" indent="-285600">
              <a:buFont typeface="Arial"/>
              <a:buChar char="•"/>
              <a:defRPr/>
            </a:pPr>
            <a:endParaRPr lang="ko-KR" altLang="en-US" sz="2000" dirty="0">
              <a:latin typeface="+mn-ea"/>
            </a:endParaRPr>
          </a:p>
          <a:p>
            <a:pPr marL="285600" lvl="0" indent="-285600">
              <a:buFont typeface="Arial"/>
              <a:buChar char="•"/>
              <a:defRPr/>
            </a:pPr>
            <a:endParaRPr lang="en-US" altLang="ko-KR" sz="2000" dirty="0">
              <a:latin typeface="+mn-ea"/>
            </a:endParaRPr>
          </a:p>
          <a:p>
            <a:pPr marL="285600" lvl="0" indent="-285600">
              <a:buFont typeface="Arial"/>
              <a:buChar char="•"/>
              <a:defRPr/>
            </a:pPr>
            <a:r>
              <a:rPr lang="ko-KR" altLang="en-US" sz="2000" dirty="0">
                <a:latin typeface="+mn-ea"/>
              </a:rPr>
              <a:t>함수 </a:t>
            </a:r>
            <a:r>
              <a:rPr lang="en-US" altLang="ko-KR" sz="2000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</a:t>
            </a:r>
          </a:p>
          <a:p>
            <a:pPr marL="0" lvl="0" indent="0">
              <a:buFont typeface="Arial"/>
              <a:buNone/>
              <a:defRPr/>
            </a:pPr>
            <a:r>
              <a:rPr lang="ko-KR" altLang="en-US" sz="2000" dirty="0">
                <a:latin typeface="+mn-ea"/>
              </a:rPr>
              <a:t>       이미지 불러오기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객체 사이즈 조절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객체 그리기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415" y="1417638"/>
            <a:ext cx="5061544" cy="44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25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추가 개선 및 희망사항</a:t>
            </a:r>
          </a:p>
        </p:txBody>
      </p:sp>
      <p:sp>
        <p:nvSpPr>
          <p:cNvPr id="4" name="가로 글상자 3"/>
          <p:cNvSpPr txBox="1"/>
          <p:nvPr/>
        </p:nvSpPr>
        <p:spPr>
          <a:xfrm>
            <a:off x="1293908" y="1850337"/>
            <a:ext cx="6178502" cy="326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00" lvl="0" indent="-2856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회원가입 및 로그인 기능을 게임창에 출력</a:t>
            </a:r>
            <a:endParaRPr lang="en-US" altLang="ko-KR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600" lvl="0" indent="-2856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24292F"/>
                </a:solidFill>
                <a:latin typeface="-apple-system"/>
              </a:rPr>
              <a:t>자동 회피 기능</a:t>
            </a:r>
            <a:endParaRPr lang="en-US" altLang="ko-KR" sz="2000" dirty="0">
              <a:latin typeface="+mn-ea"/>
            </a:endParaRPr>
          </a:p>
          <a:p>
            <a:pPr marL="285600" lvl="0" indent="-2856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u="sng" dirty="0">
                <a:latin typeface="+mn-ea"/>
              </a:rPr>
              <a:t>오토 기능을 활용한 보조 플레이어</a:t>
            </a:r>
            <a:r>
              <a:rPr lang="en-US" altLang="ko-KR" sz="2000" u="sng" dirty="0">
                <a:latin typeface="+mn-ea"/>
              </a:rPr>
              <a:t>(</a:t>
            </a:r>
            <a:r>
              <a:rPr lang="ko-KR" altLang="en-US" sz="2000" u="sng" dirty="0">
                <a:latin typeface="+mn-ea"/>
              </a:rPr>
              <a:t>컴퓨터</a:t>
            </a:r>
            <a:r>
              <a:rPr lang="en-US" altLang="ko-KR" sz="2000" u="sng" dirty="0">
                <a:latin typeface="+mn-ea"/>
              </a:rPr>
              <a:t>) </a:t>
            </a:r>
            <a:r>
              <a:rPr lang="ko-KR" altLang="en-US" sz="2000" u="sng" dirty="0">
                <a:latin typeface="+mn-ea"/>
              </a:rPr>
              <a:t>기능</a:t>
            </a:r>
            <a:endParaRPr lang="en-US" altLang="ko-KR" sz="2000" u="sng" dirty="0">
              <a:latin typeface="+mn-ea"/>
            </a:endParaRPr>
          </a:p>
          <a:p>
            <a:pPr marL="285600" indent="-2856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dirty="0">
                <a:latin typeface="+mn-ea"/>
              </a:rPr>
              <a:t>일시정지 기능</a:t>
            </a:r>
            <a:endParaRPr lang="en-US" altLang="ko-KR" sz="2000" dirty="0">
              <a:latin typeface="+mn-ea"/>
            </a:endParaRPr>
          </a:p>
          <a:p>
            <a:pPr marL="285600" indent="-2856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000" b="0" i="0" dirty="0" err="1">
                <a:solidFill>
                  <a:srgbClr val="24292F"/>
                </a:solidFill>
                <a:effectLst/>
                <a:latin typeface="-apple-system"/>
              </a:rPr>
              <a:t>member.json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같이 누구나 접근 가능한 회원기록 없이 회원기록 저장</a:t>
            </a:r>
          </a:p>
          <a:p>
            <a:pPr marL="285600" indent="-28560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2299867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76450" y="1314007"/>
            <a:ext cx="11239100" cy="422998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감사합니다</a:t>
            </a: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48483" y="6316533"/>
            <a:ext cx="4680980" cy="3585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>
                <a:hlinkClick r:id="rId2"/>
              </a:rPr>
              <a:t>https://github.com/jeno0228/Git_Team.git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화면 구성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028257" y="3086785"/>
            <a:ext cx="8135485" cy="1552792"/>
          </a:xfrm>
        </p:spPr>
      </p:pic>
      <p:sp>
        <p:nvSpPr>
          <p:cNvPr id="7" name="TextBox 6"/>
          <p:cNvSpPr txBox="1"/>
          <p:nvPr/>
        </p:nvSpPr>
        <p:spPr>
          <a:xfrm>
            <a:off x="5276850" y="2611437"/>
            <a:ext cx="2924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로그인 화면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13752" y="4188384"/>
            <a:ext cx="4082248" cy="583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67099" y="4855646"/>
            <a:ext cx="4295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로그인 정보와 사용자의 최고 점수 표시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0805" y="1246440"/>
            <a:ext cx="4697723" cy="48701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화면 구성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76450" y="1496973"/>
            <a:ext cx="1894215" cy="634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Alien</a:t>
            </a:r>
            <a:r>
              <a:rPr lang="ko-KR" altLang="en-US"/>
              <a:t>과 </a:t>
            </a:r>
            <a:r>
              <a:rPr lang="en-US" altLang="ko-KR"/>
              <a:t>stone</a:t>
            </a:r>
            <a:r>
              <a:rPr lang="ko-KR" altLang="en-US"/>
              <a:t>의 세부 정보 표시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59406" y="3071336"/>
            <a:ext cx="1820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게임 시작 버튼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40805" y="1331357"/>
            <a:ext cx="3629025" cy="933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85576" y="3514725"/>
            <a:ext cx="1820847" cy="583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화면 구성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471552" y="1335073"/>
            <a:ext cx="5248896" cy="502348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493777" y="6037560"/>
            <a:ext cx="494057" cy="5101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31975" y="1312307"/>
            <a:ext cx="1661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현재 진행 상태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36477" y="6232657"/>
            <a:ext cx="1235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남은 기회 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93777" y="1232972"/>
            <a:ext cx="195326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alien</a:t>
            </a:r>
            <a:endParaRPr lang="en-US" altLang="ko-KR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609599" y="1965840"/>
            <a:ext cx="4997987" cy="2371926"/>
          </a:xfrm>
          <a:prstGeom prst="rect">
            <a:avLst/>
          </a:prstGeom>
        </p:spPr>
      </p:pic>
      <p:sp>
        <p:nvSpPr>
          <p:cNvPr id="4" name="가로 글상자 3"/>
          <p:cNvSpPr txBox="1"/>
          <p:nvPr/>
        </p:nvSpPr>
        <p:spPr>
          <a:xfrm>
            <a:off x="6096000" y="1965840"/>
            <a:ext cx="492211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9880" lvl="0" indent="-299880">
              <a:buFont typeface="Arial"/>
              <a:buChar char="•"/>
              <a:defRPr/>
            </a:pPr>
            <a:r>
              <a:rPr lang="ko-KR" altLang="en-US" sz="2000">
                <a:latin typeface="+mn-ea"/>
              </a:rPr>
              <a:t>시간이 지날 수록 생성 확률이 높아짐</a:t>
            </a:r>
            <a:endParaRPr lang="ko-KR" altLang="en-US" sz="2000">
              <a:latin typeface="+mn-ea"/>
            </a:endParaRPr>
          </a:p>
          <a:p>
            <a:pPr marL="299880" lvl="0" indent="-299880">
              <a:buFont typeface="Arial"/>
              <a:buChar char="•"/>
              <a:defRPr/>
            </a:pPr>
            <a:endParaRPr lang="ko-KR" altLang="en-US" sz="2000">
              <a:latin typeface="+mn-ea"/>
            </a:endParaRPr>
          </a:p>
          <a:p>
            <a:pPr marL="299880" lvl="0" indent="-299880">
              <a:buFont typeface="Arial"/>
              <a:buChar char="•"/>
              <a:defRPr/>
            </a:pPr>
            <a:r>
              <a:rPr lang="ko-KR" altLang="en-US" sz="2000">
                <a:latin typeface="+mn-ea"/>
              </a:rPr>
              <a:t>생성 위치를 </a:t>
            </a:r>
            <a:r>
              <a:rPr lang="en-US" altLang="ko-KR" sz="2000">
                <a:latin typeface="+mn-ea"/>
              </a:rPr>
              <a:t>enemy.x, enemy.y</a:t>
            </a:r>
            <a:r>
              <a:rPr lang="ko-KR" altLang="en-US" sz="2000">
                <a:latin typeface="+mn-ea"/>
              </a:rPr>
              <a:t> 에 저장</a:t>
            </a:r>
            <a:endParaRPr lang="ko-KR" altLang="en-US" sz="2000">
              <a:latin typeface="+mn-ea"/>
            </a:endParaRPr>
          </a:p>
          <a:p>
            <a:pPr marL="299880" lvl="0" indent="-299880">
              <a:buFont typeface="Arial"/>
              <a:buChar char="•"/>
              <a:defRPr/>
            </a:pPr>
            <a:endParaRPr lang="ko-KR" altLang="en-US" sz="2000">
              <a:latin typeface="+mn-ea"/>
            </a:endParaRPr>
          </a:p>
          <a:p>
            <a:pPr marL="299880" lvl="0" indent="-299880">
              <a:buFont typeface="Arial"/>
              <a:buChar char="•"/>
              <a:defRPr/>
            </a:pPr>
            <a:r>
              <a:rPr lang="ko-KR" altLang="en-US" sz="2000">
                <a:latin typeface="+mn-ea"/>
              </a:rPr>
              <a:t> 속도</a:t>
            </a:r>
            <a:r>
              <a:rPr lang="en-US" altLang="ko-KR" sz="2000">
                <a:latin typeface="+mn-ea"/>
              </a:rPr>
              <a:t>:</a:t>
            </a:r>
            <a:r>
              <a:rPr lang="ko-KR" altLang="en-US" sz="2000">
                <a:latin typeface="+mn-ea"/>
              </a:rPr>
              <a:t> </a:t>
            </a:r>
            <a:r>
              <a:rPr lang="en-US" altLang="ko-KR" sz="2000">
                <a:latin typeface="+mn-ea"/>
              </a:rPr>
              <a:t>4,</a:t>
            </a:r>
            <a:r>
              <a:rPr lang="ko-KR" altLang="en-US" sz="2000">
                <a:latin typeface="+mn-ea"/>
              </a:rPr>
              <a:t> 체력</a:t>
            </a:r>
            <a:r>
              <a:rPr lang="en-US" altLang="ko-KR" sz="2000">
                <a:latin typeface="+mn-ea"/>
              </a:rPr>
              <a:t>:1</a:t>
            </a:r>
            <a:endParaRPr lang="en-US" altLang="ko-KR" sz="2000">
              <a:latin typeface="+mn-ea"/>
            </a:endParaRPr>
          </a:p>
          <a:p>
            <a:pPr marL="299880" lvl="0" indent="-299880">
              <a:buFont typeface="Arial"/>
              <a:buChar char="•"/>
              <a:defRPr/>
            </a:pPr>
            <a:endParaRPr lang="en-US" altLang="ko-KR" sz="2000">
              <a:latin typeface="+mn-ea"/>
            </a:endParaRPr>
          </a:p>
          <a:p>
            <a:pPr marL="299880" lvl="0" indent="-299880">
              <a:buFont typeface="Arial"/>
              <a:buChar char="•"/>
              <a:defRPr/>
            </a:pPr>
            <a:r>
              <a:rPr lang="ko-KR" altLang="en-US" sz="2000">
                <a:latin typeface="+mn-ea"/>
              </a:rPr>
              <a:t>리스트 </a:t>
            </a:r>
            <a:r>
              <a:rPr lang="en-US" altLang="ko-KR" sz="2000">
                <a:latin typeface="+mn-ea"/>
              </a:rPr>
              <a:t>enemies</a:t>
            </a:r>
            <a:r>
              <a:rPr lang="ko-KR" altLang="en-US" sz="2000">
                <a:latin typeface="+mn-ea"/>
              </a:rPr>
              <a:t>에 생성된 객체 저장</a:t>
            </a:r>
            <a:endParaRPr lang="ko-KR" altLang="en-US" sz="200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88377" y="4484464"/>
            <a:ext cx="1219208" cy="1219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stone</a:t>
            </a: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6095998" y="1965840"/>
            <a:ext cx="5101592" cy="2328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9880" lvl="0" indent="-299880">
              <a:buFont typeface="Arial"/>
              <a:buChar char="•"/>
              <a:defRPr/>
            </a:pPr>
            <a:r>
              <a:rPr lang="en-US" altLang="ko-KR" sz="2100">
                <a:latin typeface="+mn-ea"/>
              </a:rPr>
              <a:t>alien</a:t>
            </a:r>
            <a:r>
              <a:rPr lang="ko-KR" altLang="en-US" sz="2100">
                <a:latin typeface="+mn-ea"/>
              </a:rPr>
              <a:t>보다 낮은 확률로 생성</a:t>
            </a:r>
            <a:endParaRPr lang="ko-KR" altLang="en-US" sz="2100">
              <a:latin typeface="+mn-ea"/>
            </a:endParaRPr>
          </a:p>
          <a:p>
            <a:pPr marL="299880" lvl="0" indent="-299880">
              <a:buFont typeface="Arial"/>
              <a:buChar char="•"/>
              <a:defRPr/>
            </a:pPr>
            <a:endParaRPr lang="ko-KR" altLang="en-US" sz="2100">
              <a:latin typeface="+mn-ea"/>
            </a:endParaRPr>
          </a:p>
          <a:p>
            <a:pPr marL="299880" lvl="0" indent="-299880">
              <a:buFont typeface="Arial"/>
              <a:buChar char="•"/>
              <a:defRPr/>
            </a:pPr>
            <a:r>
              <a:rPr lang="ko-KR" altLang="en-US" sz="2100">
                <a:latin typeface="+mn-ea"/>
              </a:rPr>
              <a:t>생성 위치를 </a:t>
            </a:r>
            <a:r>
              <a:rPr lang="en-US" altLang="ko-KR" sz="2100">
                <a:latin typeface="+mn-ea"/>
              </a:rPr>
              <a:t>enemy.x, enemy.y</a:t>
            </a:r>
            <a:r>
              <a:rPr lang="ko-KR" altLang="en-US" sz="2100">
                <a:latin typeface="+mn-ea"/>
              </a:rPr>
              <a:t> 에 저장</a:t>
            </a:r>
            <a:endParaRPr lang="ko-KR" altLang="en-US" sz="2100">
              <a:latin typeface="+mn-ea"/>
            </a:endParaRPr>
          </a:p>
          <a:p>
            <a:pPr marL="299880" lvl="0" indent="-299880">
              <a:buFont typeface="Arial"/>
              <a:buChar char="•"/>
              <a:defRPr/>
            </a:pPr>
            <a:endParaRPr lang="ko-KR" altLang="en-US" sz="2100">
              <a:latin typeface="+mn-ea"/>
            </a:endParaRPr>
          </a:p>
          <a:p>
            <a:pPr marL="299880" lvl="0" indent="-299880">
              <a:buFont typeface="Arial"/>
              <a:buChar char="•"/>
              <a:defRPr/>
            </a:pPr>
            <a:r>
              <a:rPr lang="ko-KR" altLang="en-US" sz="2100">
                <a:latin typeface="+mn-ea"/>
              </a:rPr>
              <a:t>속도</a:t>
            </a:r>
            <a:r>
              <a:rPr lang="en-US" altLang="ko-KR" sz="2100">
                <a:latin typeface="+mn-ea"/>
              </a:rPr>
              <a:t>: 1.5 / </a:t>
            </a:r>
            <a:r>
              <a:rPr lang="ko-KR" altLang="en-US" sz="2100">
                <a:latin typeface="+mn-ea"/>
              </a:rPr>
              <a:t>체력</a:t>
            </a:r>
            <a:r>
              <a:rPr lang="en-US" altLang="ko-KR" sz="2100">
                <a:latin typeface="+mn-ea"/>
              </a:rPr>
              <a:t>:</a:t>
            </a:r>
            <a:r>
              <a:rPr lang="ko-KR" altLang="en-US" sz="2100">
                <a:latin typeface="+mn-ea"/>
              </a:rPr>
              <a:t> </a:t>
            </a:r>
            <a:r>
              <a:rPr lang="en-US" altLang="ko-KR" sz="2100">
                <a:latin typeface="+mn-ea"/>
              </a:rPr>
              <a:t>10 </a:t>
            </a:r>
            <a:endParaRPr lang="en-US" altLang="ko-KR" sz="2100">
              <a:latin typeface="+mn-ea"/>
            </a:endParaRPr>
          </a:p>
          <a:p>
            <a:pPr marL="299880" lvl="0" indent="-299880">
              <a:buFont typeface="Arial"/>
              <a:buChar char="•"/>
              <a:defRPr/>
            </a:pPr>
            <a:endParaRPr lang="en-US" altLang="ko-KR" sz="2100">
              <a:latin typeface="+mn-ea"/>
            </a:endParaRPr>
          </a:p>
          <a:p>
            <a:pPr marL="299880" lvl="0" indent="-299880">
              <a:buFont typeface="Arial"/>
              <a:buChar char="•"/>
              <a:defRPr/>
            </a:pPr>
            <a:r>
              <a:rPr lang="ko-KR" altLang="en-US" sz="2100">
                <a:latin typeface="+mn-ea"/>
              </a:rPr>
              <a:t>리스트 </a:t>
            </a:r>
            <a:r>
              <a:rPr lang="en-US" altLang="ko-KR" sz="2100">
                <a:latin typeface="+mn-ea"/>
              </a:rPr>
              <a:t>enemies</a:t>
            </a:r>
            <a:r>
              <a:rPr lang="ko-KR" altLang="en-US" sz="2100">
                <a:latin typeface="+mn-ea"/>
              </a:rPr>
              <a:t>에 생성된 객체 저장</a:t>
            </a:r>
            <a:endParaRPr lang="ko-KR" altLang="en-US" sz="210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965840"/>
            <a:ext cx="4997987" cy="2314566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3319834" y="4293870"/>
            <a:ext cx="2287752" cy="2287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충돌 판정</a:t>
            </a:r>
          </a:p>
        </p:txBody>
      </p:sp>
      <p:sp>
        <p:nvSpPr>
          <p:cNvPr id="4" name="가로 글상자 3"/>
          <p:cNvSpPr txBox="1"/>
          <p:nvPr/>
        </p:nvSpPr>
        <p:spPr>
          <a:xfrm>
            <a:off x="5403894" y="1965839"/>
            <a:ext cx="61785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00" lvl="0" indent="-285600">
              <a:buFont typeface="Arial"/>
              <a:buChar char="•"/>
              <a:defRPr/>
            </a:pPr>
            <a:r>
              <a:rPr lang="en-US" altLang="ko-KR" sz="2000" dirty="0">
                <a:latin typeface="+mn-ea"/>
              </a:rPr>
              <a:t>enemies</a:t>
            </a:r>
            <a:r>
              <a:rPr lang="ko-KR" altLang="en-US" sz="2000" dirty="0">
                <a:latin typeface="+mn-ea"/>
              </a:rPr>
              <a:t> 리스트에 들어있는 </a:t>
            </a:r>
            <a:r>
              <a:rPr lang="en-US" altLang="ko-KR" sz="2000" dirty="0">
                <a:latin typeface="+mn-ea"/>
              </a:rPr>
              <a:t>alien, stone</a:t>
            </a:r>
            <a:r>
              <a:rPr lang="ko-KR" altLang="en-US" sz="2000" dirty="0">
                <a:latin typeface="+mn-ea"/>
              </a:rPr>
              <a:t>과</a:t>
            </a:r>
          </a:p>
          <a:p>
            <a:pPr marL="0" lvl="0" indent="0">
              <a:buFont typeface="Arial"/>
              <a:buNone/>
              <a:defRPr/>
            </a:pPr>
            <a:r>
              <a:rPr lang="ko-KR" altLang="en-US" sz="2000" dirty="0">
                <a:latin typeface="+mn-ea"/>
              </a:rPr>
              <a:t>     </a:t>
            </a:r>
            <a:r>
              <a:rPr lang="en-US" altLang="ko-KR" sz="2000" dirty="0">
                <a:latin typeface="+mn-ea"/>
              </a:rPr>
              <a:t>bullets</a:t>
            </a:r>
            <a:r>
              <a:rPr lang="ko-KR" altLang="en-US" sz="2000" dirty="0">
                <a:latin typeface="+mn-ea"/>
              </a:rPr>
              <a:t> 리스트에 들어있는 </a:t>
            </a:r>
            <a:r>
              <a:rPr lang="en-US" altLang="ko-KR" sz="2000" dirty="0">
                <a:latin typeface="+mn-ea"/>
              </a:rPr>
              <a:t>bullet</a:t>
            </a:r>
            <a:r>
              <a:rPr lang="ko-KR" altLang="en-US" sz="2000" dirty="0">
                <a:latin typeface="+mn-ea"/>
              </a:rPr>
              <a:t>의 충돌 판정</a:t>
            </a:r>
          </a:p>
          <a:p>
            <a:pPr marL="285600" lvl="0" indent="-285600">
              <a:buFont typeface="Arial"/>
              <a:buChar char="•"/>
              <a:defRPr/>
            </a:pPr>
            <a:endParaRPr lang="en-US" altLang="ko-KR" sz="2000" dirty="0">
              <a:latin typeface="+mn-ea"/>
            </a:endParaRPr>
          </a:p>
          <a:p>
            <a:pPr marL="285600" lvl="0" indent="-285600">
              <a:buFont typeface="Arial"/>
              <a:buChar char="•"/>
              <a:defRPr/>
            </a:pPr>
            <a:r>
              <a:rPr lang="ko-KR" altLang="en-US" sz="2000" dirty="0">
                <a:latin typeface="+mn-ea"/>
              </a:rPr>
              <a:t>충돌할 때마다 </a:t>
            </a:r>
            <a:r>
              <a:rPr lang="en-US" altLang="ko-KR" sz="2000" dirty="0">
                <a:latin typeface="+mn-ea"/>
              </a:rPr>
              <a:t>enemy</a:t>
            </a:r>
            <a:r>
              <a:rPr lang="ko-KR" altLang="en-US" sz="2000" dirty="0">
                <a:latin typeface="+mn-ea"/>
              </a:rPr>
              <a:t>체력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 감소</a:t>
            </a:r>
          </a:p>
          <a:p>
            <a:pPr marL="285600" lvl="0" indent="-285600">
              <a:buFont typeface="Arial"/>
              <a:buChar char="•"/>
              <a:defRPr/>
            </a:pPr>
            <a:endParaRPr lang="ko-KR" altLang="en-US" sz="2000" dirty="0">
              <a:latin typeface="+mn-ea"/>
            </a:endParaRPr>
          </a:p>
          <a:p>
            <a:pPr marL="285600" lvl="0" indent="-285600">
              <a:buFont typeface="Arial"/>
              <a:buChar char="•"/>
              <a:defRPr/>
            </a:pPr>
            <a:r>
              <a:rPr lang="en-US" altLang="ko-KR" sz="2000" dirty="0">
                <a:latin typeface="+mn-ea"/>
              </a:rPr>
              <a:t>enemy</a:t>
            </a:r>
            <a:r>
              <a:rPr lang="ko-KR" altLang="en-US" sz="2000" dirty="0">
                <a:latin typeface="+mn-ea"/>
              </a:rPr>
              <a:t>의 체력이 </a:t>
            </a:r>
            <a:r>
              <a:rPr lang="en-US" altLang="ko-KR" sz="2000" dirty="0">
                <a:latin typeface="+mn-ea"/>
              </a:rPr>
              <a:t>0</a:t>
            </a:r>
            <a:r>
              <a:rPr lang="ko-KR" altLang="en-US" sz="2000" dirty="0">
                <a:latin typeface="+mn-ea"/>
              </a:rPr>
              <a:t>이면 </a:t>
            </a:r>
            <a:r>
              <a:rPr lang="en-US" altLang="ko-KR" sz="2000" dirty="0" err="1">
                <a:latin typeface="+mn-ea"/>
              </a:rPr>
              <a:t>dm_enemies</a:t>
            </a:r>
            <a:r>
              <a:rPr lang="ko-KR" altLang="en-US" sz="2000" dirty="0">
                <a:latin typeface="+mn-ea"/>
              </a:rPr>
              <a:t>에 저장</a:t>
            </a:r>
          </a:p>
          <a:p>
            <a:pPr marL="0" lvl="0" indent="0">
              <a:buFont typeface="Arial"/>
              <a:buNone/>
              <a:defRPr/>
            </a:pPr>
            <a:r>
              <a:rPr lang="ko-KR" altLang="en-US" sz="2000" dirty="0">
                <a:latin typeface="+mn-ea"/>
              </a:rPr>
              <a:t>     </a:t>
            </a:r>
            <a:r>
              <a:rPr lang="en-US" altLang="ko-KR" sz="2000" dirty="0" err="1">
                <a:latin typeface="+mn-ea"/>
              </a:rPr>
              <a:t>dm_enemies</a:t>
            </a:r>
            <a:r>
              <a:rPr lang="en-US" altLang="ko-KR" sz="2000" dirty="0">
                <a:latin typeface="+mn-ea"/>
              </a:rPr>
              <a:t> : </a:t>
            </a:r>
            <a:r>
              <a:rPr lang="ko-KR" altLang="en-US" sz="2000" dirty="0">
                <a:latin typeface="+mn-ea"/>
              </a:rPr>
              <a:t>삭제할 </a:t>
            </a:r>
            <a:r>
              <a:rPr lang="en-US" altLang="ko-KR" sz="2000" dirty="0">
                <a:latin typeface="+mn-ea"/>
              </a:rPr>
              <a:t>enemy</a:t>
            </a:r>
            <a:r>
              <a:rPr lang="ko-KR" altLang="en-US" sz="2000" dirty="0">
                <a:latin typeface="+mn-ea"/>
              </a:rPr>
              <a:t>객체를 저장할 리스트</a:t>
            </a:r>
          </a:p>
          <a:p>
            <a:pPr marL="285600" lvl="0" indent="-285600">
              <a:buFont typeface="Arial"/>
              <a:buChar char="•"/>
              <a:defRPr/>
            </a:pPr>
            <a:endParaRPr lang="ko-KR" altLang="en-US" sz="2000" dirty="0">
              <a:latin typeface="+mn-ea"/>
            </a:endParaRPr>
          </a:p>
          <a:p>
            <a:pPr marL="285600" lvl="0" indent="-285600">
              <a:buFont typeface="Arial"/>
              <a:buChar char="•"/>
              <a:defRPr/>
            </a:pPr>
            <a:r>
              <a:rPr lang="en-US" altLang="ko-KR" sz="2000" dirty="0">
                <a:latin typeface="+mn-ea"/>
              </a:rPr>
              <a:t>enemy</a:t>
            </a:r>
            <a:r>
              <a:rPr lang="ko-KR" altLang="en-US" sz="2000" dirty="0">
                <a:latin typeface="+mn-ea"/>
              </a:rPr>
              <a:t>와 충돌한 발사체를 </a:t>
            </a:r>
            <a:r>
              <a:rPr lang="en-US" altLang="ko-KR" sz="2000" dirty="0" err="1">
                <a:latin typeface="+mn-ea"/>
              </a:rPr>
              <a:t>dm_bullets</a:t>
            </a:r>
            <a:r>
              <a:rPr lang="ko-KR" altLang="en-US" sz="2000" dirty="0">
                <a:latin typeface="+mn-ea"/>
              </a:rPr>
              <a:t> 리스트에 저장</a:t>
            </a:r>
          </a:p>
          <a:p>
            <a:pPr marL="0" lvl="0" indent="0">
              <a:buFont typeface="Arial"/>
              <a:buNone/>
              <a:defRPr/>
            </a:pPr>
            <a:r>
              <a:rPr lang="ko-KR" altLang="en-US" sz="2000" dirty="0">
                <a:latin typeface="+mn-ea"/>
              </a:rPr>
              <a:t>     </a:t>
            </a:r>
            <a:r>
              <a:rPr lang="en-US" altLang="ko-KR" sz="2000" dirty="0" err="1">
                <a:latin typeface="+mn-ea"/>
              </a:rPr>
              <a:t>dm_bullets</a:t>
            </a:r>
            <a:r>
              <a:rPr lang="en-US" altLang="ko-KR" sz="2000" dirty="0">
                <a:latin typeface="+mn-ea"/>
              </a:rPr>
              <a:t> : </a:t>
            </a:r>
            <a:r>
              <a:rPr lang="ko-KR" altLang="en-US" sz="2000" dirty="0">
                <a:latin typeface="+mn-ea"/>
              </a:rPr>
              <a:t>삭제할 </a:t>
            </a:r>
            <a:r>
              <a:rPr lang="en-US" altLang="ko-KR" sz="2000" dirty="0">
                <a:latin typeface="+mn-ea"/>
              </a:rPr>
              <a:t>bullet</a:t>
            </a:r>
            <a:r>
              <a:rPr lang="ko-KR" altLang="en-US" sz="2000" dirty="0">
                <a:latin typeface="+mn-ea"/>
              </a:rPr>
              <a:t>객체를 저장할 리스트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199"/>
            <a:ext cx="4362009" cy="3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2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충돌 판정</a:t>
            </a:r>
          </a:p>
        </p:txBody>
      </p:sp>
      <p:sp>
        <p:nvSpPr>
          <p:cNvPr id="4" name="가로 글상자 3"/>
          <p:cNvSpPr txBox="1"/>
          <p:nvPr/>
        </p:nvSpPr>
        <p:spPr>
          <a:xfrm>
            <a:off x="5403895" y="1965840"/>
            <a:ext cx="617850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00" lvl="0" indent="-285600">
              <a:buFont typeface="Arial"/>
              <a:buChar char="•"/>
              <a:defRPr/>
            </a:pPr>
            <a:r>
              <a:rPr lang="en-US" altLang="ko-KR" sz="2000" dirty="0">
                <a:latin typeface="+mn-ea"/>
              </a:rPr>
              <a:t>enemies</a:t>
            </a:r>
            <a:r>
              <a:rPr lang="ko-KR" altLang="en-US" sz="2000" dirty="0">
                <a:latin typeface="+mn-ea"/>
              </a:rPr>
              <a:t> 리스트에 들어있는 </a:t>
            </a:r>
            <a:r>
              <a:rPr lang="en-US" altLang="ko-KR" sz="2000" dirty="0">
                <a:latin typeface="+mn-ea"/>
              </a:rPr>
              <a:t>alien, stone</a:t>
            </a:r>
            <a:r>
              <a:rPr lang="ko-KR" altLang="en-US" sz="2000" dirty="0">
                <a:latin typeface="+mn-ea"/>
              </a:rPr>
              <a:t>과</a:t>
            </a:r>
          </a:p>
          <a:p>
            <a:pPr marL="0" lvl="0" indent="0">
              <a:buFont typeface="Arial"/>
              <a:buNone/>
              <a:defRPr/>
            </a:pPr>
            <a:r>
              <a:rPr lang="ko-KR" altLang="en-US" sz="2000" dirty="0">
                <a:latin typeface="+mn-ea"/>
              </a:rPr>
              <a:t>     플레이어의 충돌 판정</a:t>
            </a:r>
          </a:p>
          <a:p>
            <a:pPr marL="285600" lvl="0" indent="-285600">
              <a:buFont typeface="Arial"/>
              <a:buChar char="•"/>
              <a:defRPr/>
            </a:pPr>
            <a:endParaRPr lang="en-US" altLang="ko-KR" sz="2000" dirty="0">
              <a:latin typeface="+mn-ea"/>
            </a:endParaRPr>
          </a:p>
          <a:p>
            <a:pPr marL="285600" lvl="0" indent="-285600">
              <a:buFont typeface="Arial"/>
              <a:buChar char="•"/>
              <a:defRPr/>
            </a:pPr>
            <a:r>
              <a:rPr lang="ko-KR" altLang="en-US" sz="2000" dirty="0">
                <a:latin typeface="+mn-ea"/>
              </a:rPr>
              <a:t>충돌할 때마다 충돌한 </a:t>
            </a:r>
            <a:r>
              <a:rPr lang="en-US" altLang="ko-KR" sz="2000" dirty="0">
                <a:latin typeface="+mn-ea"/>
              </a:rPr>
              <a:t>enemy</a:t>
            </a:r>
            <a:r>
              <a:rPr lang="ko-KR" altLang="en-US" sz="2000" dirty="0">
                <a:latin typeface="+mn-ea"/>
              </a:rPr>
              <a:t>를 </a:t>
            </a:r>
            <a:r>
              <a:rPr lang="en-US" altLang="ko-KR" sz="2000" dirty="0" err="1">
                <a:latin typeface="+mn-ea"/>
              </a:rPr>
              <a:t>dm_enemies</a:t>
            </a:r>
            <a:r>
              <a:rPr lang="ko-KR" altLang="en-US" sz="2000" dirty="0">
                <a:latin typeface="+mn-ea"/>
              </a:rPr>
              <a:t>에 추가</a:t>
            </a:r>
          </a:p>
          <a:p>
            <a:pPr marL="0" lvl="0" indent="0">
              <a:buFont typeface="Arial"/>
              <a:buNone/>
              <a:defRPr/>
            </a:pPr>
            <a:r>
              <a:rPr lang="ko-KR" altLang="en-US" sz="2000" dirty="0">
                <a:latin typeface="+mn-ea"/>
              </a:rPr>
              <a:t>      플레이어의 체력을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 감소</a:t>
            </a:r>
          </a:p>
          <a:p>
            <a:pPr marL="285600" lvl="0" indent="-285600">
              <a:buFont typeface="Arial"/>
              <a:buChar char="•"/>
              <a:defRPr/>
            </a:pPr>
            <a:endParaRPr lang="ko-KR" altLang="en-US" sz="2000" dirty="0">
              <a:latin typeface="+mn-ea"/>
            </a:endParaRPr>
          </a:p>
          <a:p>
            <a:pPr marL="285600" lvl="0" indent="-285600">
              <a:buFont typeface="Arial"/>
              <a:buChar char="•"/>
              <a:defRPr/>
            </a:pPr>
            <a:endParaRPr lang="en-US" altLang="ko-KR" sz="2000" dirty="0">
              <a:latin typeface="+mn-ea"/>
            </a:endParaRPr>
          </a:p>
          <a:p>
            <a:pPr marL="285600" lvl="0" indent="-285600">
              <a:buFont typeface="Arial"/>
              <a:buChar char="•"/>
              <a:defRPr/>
            </a:pPr>
            <a:r>
              <a:rPr lang="ko-KR" altLang="en-US" sz="2000" dirty="0">
                <a:latin typeface="+mn-ea"/>
              </a:rPr>
              <a:t>플레이어의 체력이 </a:t>
            </a:r>
            <a:r>
              <a:rPr lang="en-US" altLang="ko-KR" sz="2000" dirty="0">
                <a:latin typeface="+mn-ea"/>
              </a:rPr>
              <a:t>0</a:t>
            </a:r>
            <a:r>
              <a:rPr lang="ko-KR" altLang="en-US" sz="2000" dirty="0">
                <a:latin typeface="+mn-ea"/>
              </a:rPr>
              <a:t>이 되면 </a:t>
            </a:r>
            <a:r>
              <a:rPr lang="en-US" altLang="ko-KR" sz="2000" dirty="0">
                <a:latin typeface="+mn-ea"/>
              </a:rPr>
              <a:t>“GAME OVER”</a:t>
            </a:r>
            <a:r>
              <a:rPr lang="ko-KR" altLang="en-US" sz="2000" dirty="0">
                <a:latin typeface="+mn-ea"/>
              </a:rPr>
              <a:t>와 함께</a:t>
            </a:r>
          </a:p>
          <a:p>
            <a:pPr marL="0" lvl="0" indent="0">
              <a:buFont typeface="Arial"/>
              <a:buNone/>
              <a:defRPr/>
            </a:pPr>
            <a:r>
              <a:rPr lang="ko-KR" altLang="en-US" sz="2000" dirty="0">
                <a:latin typeface="+mn-ea"/>
              </a:rPr>
              <a:t>       게임 종료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6056" y="1965840"/>
            <a:ext cx="4782430" cy="18635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6056" y="3979544"/>
            <a:ext cx="4782430" cy="16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9653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338</ep:Words>
  <ep:PresentationFormat>와이드스크린</ep:PresentationFormat>
  <ep:Paragraphs>80</ep:Paragraphs>
  <ep:Slides>21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한컴오피스</vt:lpstr>
      <vt:lpstr>B조 프로젝트 발표</vt:lpstr>
      <vt:lpstr>obj 클래스</vt:lpstr>
      <vt:lpstr>게임 화면 구성</vt:lpstr>
      <vt:lpstr>게임 화면 구성</vt:lpstr>
      <vt:lpstr>게임 화면 구성</vt:lpstr>
      <vt:lpstr>alien</vt:lpstr>
      <vt:lpstr>stone</vt:lpstr>
      <vt:lpstr>충돌 판정</vt:lpstr>
      <vt:lpstr>충돌 판정</vt:lpstr>
      <vt:lpstr>아이템</vt:lpstr>
      <vt:lpstr>아이템 생성</vt:lpstr>
      <vt:lpstr>아이템 소멸</vt:lpstr>
      <vt:lpstr>아이템 소멸</vt:lpstr>
      <vt:lpstr>이동속도 증가</vt:lpstr>
      <vt:lpstr>투사체 크기 증가</vt:lpstr>
      <vt:lpstr>투사체X3</vt:lpstr>
      <vt:lpstr>자동기능</vt:lpstr>
      <vt:lpstr>자동 기능</vt:lpstr>
      <vt:lpstr>결과 출력</vt:lpstr>
      <vt:lpstr>추가 개선 및 희망사항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2022-12-14T11:47:19.000</dcterms:created>
  <dc:creator>sjh12</dc:creator>
  <cp:lastModifiedBy>jenom</cp:lastModifiedBy>
  <dcterms:modified xsi:type="dcterms:W3CDTF">2022-12-15T05:26:57.382</dcterms:modified>
  <cp:revision>36</cp:revision>
  <dc:title>enemy</dc:title>
  <cp:version>12.0.0.2535</cp:version>
</cp:coreProperties>
</file>