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10" r:id="rId3"/>
    <p:sldId id="311" r:id="rId4"/>
    <p:sldId id="312" r:id="rId5"/>
    <p:sldId id="339" r:id="rId6"/>
    <p:sldId id="340" r:id="rId7"/>
    <p:sldId id="268" r:id="rId8"/>
  </p:sldIdLst>
  <p:sldSz cx="10693400" cy="7562850"/>
  <p:notesSz cx="10693400" cy="75628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lesya Malashenko" initials="OM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59"/>
    <p:restoredTop sz="96341"/>
  </p:normalViewPr>
  <p:slideViewPr>
    <p:cSldViewPr>
      <p:cViewPr varScale="1">
        <p:scale>
          <a:sx n="117" d="100"/>
          <a:sy n="117" d="100"/>
        </p:scale>
        <p:origin x="1160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7CE09-C4A3-1144-9DB7-5A07288F995A}" type="datetimeFigureOut">
              <a:rPr lang="en-US" smtClean="0"/>
              <a:t>3/31/20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592513"/>
            <a:ext cx="8553450" cy="3403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AC5CB-D134-FF41-995C-4D22C1EC9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24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285"/>
                </a:solidFill>
                <a:latin typeface="SFProText-Medium"/>
                <a:cs typeface="SFProText-Medium"/>
              </a:defRPr>
            </a:lvl1pPr>
          </a:lstStyle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dirty="0">
                <a:solidFill>
                  <a:srgbClr val="BCBEC0"/>
                </a:solidFill>
              </a:rPr>
              <a:t>‹#›</a:t>
            </a:fld>
            <a:r>
              <a:rPr sz="1800" dirty="0">
                <a:solidFill>
                  <a:srgbClr val="BCBEC0"/>
                </a:solidFill>
              </a:rPr>
              <a:t> </a:t>
            </a:r>
            <a:r>
              <a:rPr sz="1500" spc="-15" baseline="2777" dirty="0"/>
              <a:t>Кадры </a:t>
            </a:r>
            <a:r>
              <a:rPr sz="1500" baseline="2777" dirty="0"/>
              <a:t>XXI</a:t>
            </a:r>
            <a:r>
              <a:rPr sz="1500" spc="-44" baseline="2777" dirty="0"/>
              <a:t> </a:t>
            </a:r>
            <a:r>
              <a:rPr sz="1500" spc="-15" baseline="2777" dirty="0"/>
              <a:t>века</a:t>
            </a:r>
            <a:endParaRPr sz="1500" baseline="2777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bg1"/>
                </a:solidFill>
                <a:latin typeface="SFProText-Medium"/>
                <a:cs typeface="SFProText-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00669C"/>
                </a:solidFill>
                <a:latin typeface="SFProText-Semibold"/>
                <a:cs typeface="SFProText-Semibold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285"/>
                </a:solidFill>
                <a:latin typeface="SFProText-Medium"/>
                <a:cs typeface="SFProText-Medium"/>
              </a:defRPr>
            </a:lvl1pPr>
          </a:lstStyle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dirty="0">
                <a:solidFill>
                  <a:srgbClr val="BCBEC0"/>
                </a:solidFill>
              </a:rPr>
              <a:t>‹#›</a:t>
            </a:fld>
            <a:r>
              <a:rPr sz="1800" dirty="0">
                <a:solidFill>
                  <a:srgbClr val="BCBEC0"/>
                </a:solidFill>
              </a:rPr>
              <a:t> </a:t>
            </a:r>
            <a:r>
              <a:rPr sz="1500" spc="-15" baseline="2777" dirty="0"/>
              <a:t>Кадры </a:t>
            </a:r>
            <a:r>
              <a:rPr sz="1500" baseline="2777" dirty="0"/>
              <a:t>XXI</a:t>
            </a:r>
            <a:r>
              <a:rPr sz="1500" spc="-44" baseline="2777" dirty="0"/>
              <a:t> </a:t>
            </a:r>
            <a:r>
              <a:rPr sz="1500" spc="-15" baseline="2777" dirty="0"/>
              <a:t>века</a:t>
            </a:r>
            <a:endParaRPr sz="1500" baseline="2777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346001" y="3171068"/>
            <a:ext cx="858519" cy="0"/>
          </a:xfrm>
          <a:custGeom>
            <a:avLst/>
            <a:gdLst/>
            <a:ahLst/>
            <a:cxnLst/>
            <a:rect l="l" t="t" r="r" b="b"/>
            <a:pathLst>
              <a:path w="858520">
                <a:moveTo>
                  <a:pt x="0" y="0"/>
                </a:moveTo>
                <a:lnTo>
                  <a:pt x="858066" y="0"/>
                </a:lnTo>
              </a:path>
            </a:pathLst>
          </a:custGeom>
          <a:ln w="38100">
            <a:solidFill>
              <a:srgbClr val="0066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006837" y="2978523"/>
            <a:ext cx="193040" cy="385445"/>
          </a:xfrm>
          <a:custGeom>
            <a:avLst/>
            <a:gdLst/>
            <a:ahLst/>
            <a:cxnLst/>
            <a:rect l="l" t="t" r="r" b="b"/>
            <a:pathLst>
              <a:path w="193039" h="385445">
                <a:moveTo>
                  <a:pt x="0" y="0"/>
                </a:moveTo>
                <a:lnTo>
                  <a:pt x="192544" y="192544"/>
                </a:lnTo>
                <a:lnTo>
                  <a:pt x="0" y="385089"/>
                </a:lnTo>
              </a:path>
            </a:pathLst>
          </a:custGeom>
          <a:ln w="38100">
            <a:solidFill>
              <a:srgbClr val="0066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346001" y="4251552"/>
            <a:ext cx="858519" cy="0"/>
          </a:xfrm>
          <a:custGeom>
            <a:avLst/>
            <a:gdLst/>
            <a:ahLst/>
            <a:cxnLst/>
            <a:rect l="l" t="t" r="r" b="b"/>
            <a:pathLst>
              <a:path w="858520">
                <a:moveTo>
                  <a:pt x="0" y="0"/>
                </a:moveTo>
                <a:lnTo>
                  <a:pt x="858066" y="0"/>
                </a:lnTo>
              </a:path>
            </a:pathLst>
          </a:custGeom>
          <a:ln w="38100">
            <a:solidFill>
              <a:srgbClr val="0066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6006837" y="4059007"/>
            <a:ext cx="193040" cy="385445"/>
          </a:xfrm>
          <a:custGeom>
            <a:avLst/>
            <a:gdLst/>
            <a:ahLst/>
            <a:cxnLst/>
            <a:rect l="l" t="t" r="r" b="b"/>
            <a:pathLst>
              <a:path w="193039" h="385445">
                <a:moveTo>
                  <a:pt x="0" y="0"/>
                </a:moveTo>
                <a:lnTo>
                  <a:pt x="192544" y="192544"/>
                </a:lnTo>
                <a:lnTo>
                  <a:pt x="0" y="385089"/>
                </a:lnTo>
              </a:path>
            </a:pathLst>
          </a:custGeom>
          <a:ln w="38100">
            <a:solidFill>
              <a:srgbClr val="0066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346001" y="5350036"/>
            <a:ext cx="858519" cy="0"/>
          </a:xfrm>
          <a:custGeom>
            <a:avLst/>
            <a:gdLst/>
            <a:ahLst/>
            <a:cxnLst/>
            <a:rect l="l" t="t" r="r" b="b"/>
            <a:pathLst>
              <a:path w="858520">
                <a:moveTo>
                  <a:pt x="0" y="0"/>
                </a:moveTo>
                <a:lnTo>
                  <a:pt x="858066" y="0"/>
                </a:lnTo>
              </a:path>
            </a:pathLst>
          </a:custGeom>
          <a:ln w="38100">
            <a:solidFill>
              <a:srgbClr val="0066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6006837" y="5157491"/>
            <a:ext cx="193040" cy="385445"/>
          </a:xfrm>
          <a:custGeom>
            <a:avLst/>
            <a:gdLst/>
            <a:ahLst/>
            <a:cxnLst/>
            <a:rect l="l" t="t" r="r" b="b"/>
            <a:pathLst>
              <a:path w="193039" h="385445">
                <a:moveTo>
                  <a:pt x="0" y="0"/>
                </a:moveTo>
                <a:lnTo>
                  <a:pt x="192544" y="192544"/>
                </a:lnTo>
                <a:lnTo>
                  <a:pt x="0" y="385089"/>
                </a:lnTo>
              </a:path>
            </a:pathLst>
          </a:custGeom>
          <a:ln w="38100">
            <a:solidFill>
              <a:srgbClr val="0066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6350" y="1776006"/>
            <a:ext cx="5339715" cy="4974590"/>
          </a:xfrm>
          <a:custGeom>
            <a:avLst/>
            <a:gdLst/>
            <a:ahLst/>
            <a:cxnLst/>
            <a:rect l="l" t="t" r="r" b="b"/>
            <a:pathLst>
              <a:path w="5339715" h="4974590">
                <a:moveTo>
                  <a:pt x="0" y="4974005"/>
                </a:moveTo>
                <a:lnTo>
                  <a:pt x="5339651" y="4974005"/>
                </a:lnTo>
                <a:lnTo>
                  <a:pt x="5339651" y="0"/>
                </a:lnTo>
                <a:lnTo>
                  <a:pt x="0" y="0"/>
                </a:lnTo>
                <a:lnTo>
                  <a:pt x="0" y="4974005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bg1"/>
                </a:solidFill>
                <a:latin typeface="SFProText-Medium"/>
                <a:cs typeface="SFProText-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484100" y="2035669"/>
            <a:ext cx="2473325" cy="3803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52A5CB"/>
                </a:solidFill>
                <a:latin typeface="SFProText-Heavy"/>
                <a:cs typeface="SFProText-Heavy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285"/>
                </a:solidFill>
                <a:latin typeface="SFProText-Medium"/>
                <a:cs typeface="SFProText-Medium"/>
              </a:defRPr>
            </a:lvl1pPr>
          </a:lstStyle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dirty="0">
                <a:solidFill>
                  <a:srgbClr val="BCBEC0"/>
                </a:solidFill>
              </a:rPr>
              <a:t>‹#›</a:t>
            </a:fld>
            <a:r>
              <a:rPr sz="1800" dirty="0">
                <a:solidFill>
                  <a:srgbClr val="BCBEC0"/>
                </a:solidFill>
              </a:rPr>
              <a:t> </a:t>
            </a:r>
            <a:r>
              <a:rPr sz="1500" spc="-15" baseline="2777" dirty="0"/>
              <a:t>Кадры </a:t>
            </a:r>
            <a:r>
              <a:rPr sz="1500" baseline="2777" dirty="0"/>
              <a:t>XXI</a:t>
            </a:r>
            <a:r>
              <a:rPr sz="1500" spc="-44" baseline="2777" dirty="0"/>
              <a:t> </a:t>
            </a:r>
            <a:r>
              <a:rPr sz="1500" spc="-15" baseline="2777" dirty="0"/>
              <a:t>века</a:t>
            </a:r>
            <a:endParaRPr sz="1500" baseline="2777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bg1"/>
                </a:solidFill>
                <a:latin typeface="SFProText-Medium"/>
                <a:cs typeface="SFProText-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285"/>
                </a:solidFill>
                <a:latin typeface="SFProText-Medium"/>
                <a:cs typeface="SFProText-Medium"/>
              </a:defRPr>
            </a:lvl1pPr>
          </a:lstStyle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dirty="0">
                <a:solidFill>
                  <a:srgbClr val="BCBEC0"/>
                </a:solidFill>
              </a:rPr>
              <a:t>‹#›</a:t>
            </a:fld>
            <a:r>
              <a:rPr sz="1800" dirty="0">
                <a:solidFill>
                  <a:srgbClr val="BCBEC0"/>
                </a:solidFill>
              </a:rPr>
              <a:t> </a:t>
            </a:r>
            <a:r>
              <a:rPr sz="1500" spc="-15" baseline="2777" dirty="0"/>
              <a:t>Кадры </a:t>
            </a:r>
            <a:r>
              <a:rPr sz="1500" baseline="2777" dirty="0"/>
              <a:t>XXI</a:t>
            </a:r>
            <a:r>
              <a:rPr sz="1500" spc="-44" baseline="2777" dirty="0"/>
              <a:t> </a:t>
            </a:r>
            <a:r>
              <a:rPr sz="1500" spc="-15" baseline="2777" dirty="0"/>
              <a:t>века</a:t>
            </a:r>
            <a:endParaRPr sz="1500" baseline="2777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962440" y="6872414"/>
            <a:ext cx="1066481" cy="347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0037372" y="7003779"/>
            <a:ext cx="250241" cy="2177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285"/>
                </a:solidFill>
                <a:latin typeface="SFProText-Medium"/>
                <a:cs typeface="SFProText-Medium"/>
              </a:defRPr>
            </a:lvl1pPr>
          </a:lstStyle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dirty="0">
                <a:solidFill>
                  <a:srgbClr val="BCBEC0"/>
                </a:solidFill>
              </a:rPr>
              <a:t>‹#›</a:t>
            </a:fld>
            <a:r>
              <a:rPr sz="1800" dirty="0">
                <a:solidFill>
                  <a:srgbClr val="BCBEC0"/>
                </a:solidFill>
              </a:rPr>
              <a:t> </a:t>
            </a:r>
            <a:r>
              <a:rPr sz="1500" spc="-15" baseline="2777" dirty="0"/>
              <a:t>Кадры </a:t>
            </a:r>
            <a:r>
              <a:rPr sz="1500" baseline="2777" dirty="0"/>
              <a:t>XXI</a:t>
            </a:r>
            <a:r>
              <a:rPr sz="1500" spc="-44" baseline="2777" dirty="0"/>
              <a:t> </a:t>
            </a:r>
            <a:r>
              <a:rPr sz="1500" spc="-15" baseline="2777" dirty="0"/>
              <a:t>века</a:t>
            </a:r>
            <a:endParaRPr sz="1500" baseline="2777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70" y="880505"/>
            <a:ext cx="10690860" cy="421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bg1"/>
                </a:solidFill>
                <a:latin typeface="SFProText-Medium"/>
                <a:cs typeface="SFProText-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4500" y="1541112"/>
            <a:ext cx="8475980" cy="2529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rgbClr val="00669C"/>
                </a:solidFill>
                <a:latin typeface="SFProText-Semibold"/>
                <a:cs typeface="SFProText-Semibold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80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808285"/>
                </a:solidFill>
                <a:latin typeface="SFProText-Medium"/>
                <a:cs typeface="SFProText-Medium"/>
              </a:defRPr>
            </a:lvl1pPr>
          </a:lstStyle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dirty="0">
                <a:solidFill>
                  <a:srgbClr val="BCBEC0"/>
                </a:solidFill>
              </a:rPr>
              <a:t>‹#›</a:t>
            </a:fld>
            <a:r>
              <a:rPr sz="1800" dirty="0">
                <a:solidFill>
                  <a:srgbClr val="BCBEC0"/>
                </a:solidFill>
              </a:rPr>
              <a:t> </a:t>
            </a:r>
            <a:r>
              <a:rPr sz="1500" spc="-15" baseline="2777" dirty="0"/>
              <a:t>Кадры </a:t>
            </a:r>
            <a:r>
              <a:rPr sz="1500" baseline="2777" dirty="0"/>
              <a:t>XXI</a:t>
            </a:r>
            <a:r>
              <a:rPr sz="1500" spc="-44" baseline="2777" dirty="0"/>
              <a:t> </a:t>
            </a:r>
            <a:r>
              <a:rPr sz="1500" spc="-15" baseline="2777" dirty="0"/>
              <a:t>века</a:t>
            </a:r>
            <a:endParaRPr sz="1500" baseline="2777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emf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6.emf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6.emf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6.emf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hyperlink" Target="mailto:Evgenij.ovchintsev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174166"/>
            <a:ext cx="9975215" cy="1200150"/>
          </a:xfrm>
          <a:custGeom>
            <a:avLst/>
            <a:gdLst/>
            <a:ahLst/>
            <a:cxnLst/>
            <a:rect l="l" t="t" r="r" b="b"/>
            <a:pathLst>
              <a:path w="9975215" h="1200150">
                <a:moveTo>
                  <a:pt x="4071867" y="761860"/>
                </a:moveTo>
                <a:lnTo>
                  <a:pt x="3775589" y="761860"/>
                </a:lnTo>
                <a:lnTo>
                  <a:pt x="3775589" y="822947"/>
                </a:lnTo>
                <a:lnTo>
                  <a:pt x="3775166" y="831188"/>
                </a:lnTo>
                <a:lnTo>
                  <a:pt x="3757037" y="874071"/>
                </a:lnTo>
                <a:lnTo>
                  <a:pt x="3718391" y="900263"/>
                </a:lnTo>
                <a:lnTo>
                  <a:pt x="3694677" y="903858"/>
                </a:lnTo>
                <a:lnTo>
                  <a:pt x="0" y="903858"/>
                </a:lnTo>
                <a:lnTo>
                  <a:pt x="0" y="1200137"/>
                </a:lnTo>
                <a:lnTo>
                  <a:pt x="3694817" y="1200137"/>
                </a:lnTo>
                <a:lnTo>
                  <a:pt x="3733200" y="1198168"/>
                </a:lnTo>
                <a:lnTo>
                  <a:pt x="3806851" y="1183029"/>
                </a:lnTo>
                <a:lnTo>
                  <a:pt x="3890296" y="1145219"/>
                </a:lnTo>
                <a:lnTo>
                  <a:pt x="3934510" y="1113736"/>
                </a:lnTo>
                <a:lnTo>
                  <a:pt x="3973639" y="1076408"/>
                </a:lnTo>
                <a:lnTo>
                  <a:pt x="4007135" y="1033830"/>
                </a:lnTo>
                <a:lnTo>
                  <a:pt x="4034413" y="986533"/>
                </a:lnTo>
                <a:lnTo>
                  <a:pt x="4054770" y="935061"/>
                </a:lnTo>
                <a:lnTo>
                  <a:pt x="4067493" y="880252"/>
                </a:lnTo>
                <a:lnTo>
                  <a:pt x="4071867" y="822947"/>
                </a:lnTo>
                <a:lnTo>
                  <a:pt x="4071867" y="761860"/>
                </a:lnTo>
                <a:close/>
              </a:path>
              <a:path w="9975215" h="1200150">
                <a:moveTo>
                  <a:pt x="9831457" y="0"/>
                </a:moveTo>
                <a:lnTo>
                  <a:pt x="4152614" y="0"/>
                </a:lnTo>
                <a:lnTo>
                  <a:pt x="4114233" y="1968"/>
                </a:lnTo>
                <a:lnTo>
                  <a:pt x="4040596" y="17107"/>
                </a:lnTo>
                <a:lnTo>
                  <a:pt x="3957160" y="54917"/>
                </a:lnTo>
                <a:lnTo>
                  <a:pt x="3912944" y="86401"/>
                </a:lnTo>
                <a:lnTo>
                  <a:pt x="3873812" y="123728"/>
                </a:lnTo>
                <a:lnTo>
                  <a:pt x="3840308" y="166306"/>
                </a:lnTo>
                <a:lnTo>
                  <a:pt x="3813038" y="213598"/>
                </a:lnTo>
                <a:lnTo>
                  <a:pt x="3792685" y="265071"/>
                </a:lnTo>
                <a:lnTo>
                  <a:pt x="3779963" y="319882"/>
                </a:lnTo>
                <a:lnTo>
                  <a:pt x="3775589" y="377189"/>
                </a:lnTo>
                <a:lnTo>
                  <a:pt x="3775589" y="600252"/>
                </a:lnTo>
                <a:lnTo>
                  <a:pt x="4071867" y="600252"/>
                </a:lnTo>
                <a:lnTo>
                  <a:pt x="4071867" y="377189"/>
                </a:lnTo>
                <a:lnTo>
                  <a:pt x="4072289" y="368949"/>
                </a:lnTo>
                <a:lnTo>
                  <a:pt x="4090409" y="326067"/>
                </a:lnTo>
                <a:lnTo>
                  <a:pt x="4129065" y="299869"/>
                </a:lnTo>
                <a:lnTo>
                  <a:pt x="4152779" y="296278"/>
                </a:lnTo>
                <a:lnTo>
                  <a:pt x="9822415" y="296278"/>
                </a:lnTo>
                <a:lnTo>
                  <a:pt x="9975081" y="143624"/>
                </a:lnTo>
                <a:lnTo>
                  <a:pt x="9831457" y="0"/>
                </a:lnTo>
                <a:close/>
              </a:path>
            </a:pathLst>
          </a:custGeom>
          <a:solidFill>
            <a:srgbClr val="D2E2EC">
              <a:alpha val="79998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9592398" y="3725827"/>
            <a:ext cx="802640" cy="1186180"/>
          </a:xfrm>
          <a:custGeom>
            <a:avLst/>
            <a:gdLst/>
            <a:ahLst/>
            <a:cxnLst/>
            <a:rect l="l" t="t" r="r" b="b"/>
            <a:pathLst>
              <a:path w="802640" h="1186179">
                <a:moveTo>
                  <a:pt x="209499" y="0"/>
                </a:moveTo>
                <a:lnTo>
                  <a:pt x="0" y="209511"/>
                </a:lnTo>
                <a:lnTo>
                  <a:pt x="383336" y="592836"/>
                </a:lnTo>
                <a:lnTo>
                  <a:pt x="0" y="976160"/>
                </a:lnTo>
                <a:lnTo>
                  <a:pt x="209499" y="1185672"/>
                </a:lnTo>
                <a:lnTo>
                  <a:pt x="802347" y="592836"/>
                </a:lnTo>
                <a:lnTo>
                  <a:pt x="209499" y="0"/>
                </a:lnTo>
                <a:close/>
              </a:path>
            </a:pathLst>
          </a:custGeom>
          <a:solidFill>
            <a:srgbClr val="D2E2EC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774412"/>
            <a:ext cx="4695190" cy="161925"/>
          </a:xfrm>
          <a:custGeom>
            <a:avLst/>
            <a:gdLst/>
            <a:ahLst/>
            <a:cxnLst/>
            <a:rect l="l" t="t" r="r" b="b"/>
            <a:pathLst>
              <a:path w="4695190" h="161925">
                <a:moveTo>
                  <a:pt x="3775583" y="0"/>
                </a:moveTo>
                <a:lnTo>
                  <a:pt x="0" y="0"/>
                </a:lnTo>
                <a:lnTo>
                  <a:pt x="0" y="161607"/>
                </a:lnTo>
                <a:lnTo>
                  <a:pt x="3775583" y="161607"/>
                </a:lnTo>
                <a:lnTo>
                  <a:pt x="3775583" y="0"/>
                </a:lnTo>
                <a:close/>
              </a:path>
              <a:path w="4695190" h="161925">
                <a:moveTo>
                  <a:pt x="4602848" y="0"/>
                </a:moveTo>
                <a:lnTo>
                  <a:pt x="4071874" y="0"/>
                </a:lnTo>
                <a:lnTo>
                  <a:pt x="4071874" y="161620"/>
                </a:lnTo>
                <a:lnTo>
                  <a:pt x="4625809" y="161620"/>
                </a:lnTo>
                <a:lnTo>
                  <a:pt x="4695139" y="92290"/>
                </a:lnTo>
                <a:lnTo>
                  <a:pt x="4602848" y="0"/>
                </a:lnTo>
                <a:close/>
              </a:path>
            </a:pathLst>
          </a:custGeom>
          <a:solidFill>
            <a:srgbClr val="CCDFEC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75595" y="4774412"/>
            <a:ext cx="296545" cy="161925"/>
          </a:xfrm>
          <a:custGeom>
            <a:avLst/>
            <a:gdLst/>
            <a:ahLst/>
            <a:cxnLst/>
            <a:rect l="l" t="t" r="r" b="b"/>
            <a:pathLst>
              <a:path w="296545" h="161925">
                <a:moveTo>
                  <a:pt x="296278" y="0"/>
                </a:moveTo>
                <a:lnTo>
                  <a:pt x="0" y="0"/>
                </a:lnTo>
                <a:lnTo>
                  <a:pt x="0" y="161607"/>
                </a:lnTo>
                <a:lnTo>
                  <a:pt x="296278" y="161607"/>
                </a:lnTo>
                <a:lnTo>
                  <a:pt x="296278" y="0"/>
                </a:lnTo>
                <a:close/>
              </a:path>
            </a:pathLst>
          </a:custGeom>
          <a:solidFill>
            <a:srgbClr val="A0C6DE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70905" y="4528195"/>
            <a:ext cx="453390" cy="677545"/>
          </a:xfrm>
          <a:custGeom>
            <a:avLst/>
            <a:gdLst/>
            <a:ahLst/>
            <a:cxnLst/>
            <a:rect l="l" t="t" r="r" b="b"/>
            <a:pathLst>
              <a:path w="453389" h="677545">
                <a:moveTo>
                  <a:pt x="114274" y="0"/>
                </a:moveTo>
                <a:lnTo>
                  <a:pt x="0" y="114274"/>
                </a:lnTo>
                <a:lnTo>
                  <a:pt x="224231" y="338505"/>
                </a:lnTo>
                <a:lnTo>
                  <a:pt x="0" y="562736"/>
                </a:lnTo>
                <a:lnTo>
                  <a:pt x="114274" y="677011"/>
                </a:lnTo>
                <a:lnTo>
                  <a:pt x="452780" y="338505"/>
                </a:lnTo>
                <a:lnTo>
                  <a:pt x="114274" y="0"/>
                </a:lnTo>
                <a:close/>
              </a:path>
            </a:pathLst>
          </a:custGeom>
          <a:solidFill>
            <a:srgbClr val="CCDFEC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5908481"/>
            <a:ext cx="7200265" cy="811530"/>
          </a:xfrm>
          <a:custGeom>
            <a:avLst/>
            <a:gdLst/>
            <a:ahLst/>
            <a:cxnLst/>
            <a:rect l="l" t="t" r="r" b="b"/>
            <a:pathLst>
              <a:path w="7200265" h="811529">
                <a:moveTo>
                  <a:pt x="3766003" y="0"/>
                </a:moveTo>
                <a:lnTo>
                  <a:pt x="0" y="0"/>
                </a:lnTo>
                <a:lnTo>
                  <a:pt x="0" y="242417"/>
                </a:lnTo>
                <a:lnTo>
                  <a:pt x="3762599" y="242417"/>
                </a:lnTo>
                <a:lnTo>
                  <a:pt x="3764069" y="234356"/>
                </a:lnTo>
                <a:lnTo>
                  <a:pt x="3765135" y="226161"/>
                </a:lnTo>
                <a:lnTo>
                  <a:pt x="3765784" y="217843"/>
                </a:lnTo>
                <a:lnTo>
                  <a:pt x="3766003" y="209410"/>
                </a:lnTo>
                <a:lnTo>
                  <a:pt x="3766003" y="0"/>
                </a:lnTo>
                <a:close/>
              </a:path>
              <a:path w="7200265" h="811529">
                <a:moveTo>
                  <a:pt x="4472186" y="0"/>
                </a:moveTo>
                <a:lnTo>
                  <a:pt x="3900674" y="0"/>
                </a:lnTo>
                <a:lnTo>
                  <a:pt x="3900558" y="217746"/>
                </a:lnTo>
                <a:lnTo>
                  <a:pt x="3900212" y="226028"/>
                </a:lnTo>
                <a:lnTo>
                  <a:pt x="3899640" y="234252"/>
                </a:lnTo>
                <a:lnTo>
                  <a:pt x="3898845" y="242417"/>
                </a:lnTo>
                <a:lnTo>
                  <a:pt x="4471996" y="242417"/>
                </a:lnTo>
                <a:lnTo>
                  <a:pt x="4513538" y="250837"/>
                </a:lnTo>
                <a:lnTo>
                  <a:pt x="4551680" y="277996"/>
                </a:lnTo>
                <a:lnTo>
                  <a:pt x="4575020" y="318503"/>
                </a:lnTo>
                <a:lnTo>
                  <a:pt x="4579832" y="350253"/>
                </a:lnTo>
                <a:lnTo>
                  <a:pt x="4579832" y="460679"/>
                </a:lnTo>
                <a:lnTo>
                  <a:pt x="4581651" y="496360"/>
                </a:lnTo>
                <a:lnTo>
                  <a:pt x="4595700" y="564783"/>
                </a:lnTo>
                <a:lnTo>
                  <a:pt x="4630816" y="642285"/>
                </a:lnTo>
                <a:lnTo>
                  <a:pt x="4660065" y="683361"/>
                </a:lnTo>
                <a:lnTo>
                  <a:pt x="4694747" y="719722"/>
                </a:lnTo>
                <a:lnTo>
                  <a:pt x="4734302" y="750849"/>
                </a:lnTo>
                <a:lnTo>
                  <a:pt x="4778188" y="776157"/>
                </a:lnTo>
                <a:lnTo>
                  <a:pt x="4825923" y="795046"/>
                </a:lnTo>
                <a:lnTo>
                  <a:pt x="4876748" y="806861"/>
                </a:lnTo>
                <a:lnTo>
                  <a:pt x="4929907" y="810945"/>
                </a:lnTo>
                <a:lnTo>
                  <a:pt x="7073172" y="810945"/>
                </a:lnTo>
                <a:lnTo>
                  <a:pt x="7199804" y="684314"/>
                </a:lnTo>
                <a:lnTo>
                  <a:pt x="7084018" y="568528"/>
                </a:lnTo>
                <a:lnTo>
                  <a:pt x="4930098" y="568528"/>
                </a:lnTo>
                <a:lnTo>
                  <a:pt x="4919106" y="567964"/>
                </a:lnTo>
                <a:lnTo>
                  <a:pt x="4874619" y="552946"/>
                </a:lnTo>
                <a:lnTo>
                  <a:pt x="4840664" y="520560"/>
                </a:lnTo>
                <a:lnTo>
                  <a:pt x="4823489" y="476997"/>
                </a:lnTo>
                <a:lnTo>
                  <a:pt x="4822249" y="460679"/>
                </a:lnTo>
                <a:lnTo>
                  <a:pt x="4822249" y="350253"/>
                </a:lnTo>
                <a:lnTo>
                  <a:pt x="4820430" y="314579"/>
                </a:lnTo>
                <a:lnTo>
                  <a:pt x="4806381" y="246161"/>
                </a:lnTo>
                <a:lnTo>
                  <a:pt x="4771267" y="168659"/>
                </a:lnTo>
                <a:lnTo>
                  <a:pt x="4742020" y="127584"/>
                </a:lnTo>
                <a:lnTo>
                  <a:pt x="4707339" y="91223"/>
                </a:lnTo>
                <a:lnTo>
                  <a:pt x="4667779" y="60096"/>
                </a:lnTo>
                <a:lnTo>
                  <a:pt x="4623900" y="34788"/>
                </a:lnTo>
                <a:lnTo>
                  <a:pt x="4576169" y="15898"/>
                </a:lnTo>
                <a:lnTo>
                  <a:pt x="4525345" y="4084"/>
                </a:lnTo>
                <a:lnTo>
                  <a:pt x="4472186" y="0"/>
                </a:lnTo>
                <a:close/>
              </a:path>
            </a:pathLst>
          </a:custGeom>
          <a:solidFill>
            <a:srgbClr val="DCDDDE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14528" y="6137579"/>
            <a:ext cx="626110" cy="908685"/>
          </a:xfrm>
          <a:custGeom>
            <a:avLst/>
            <a:gdLst/>
            <a:ahLst/>
            <a:cxnLst/>
            <a:rect l="l" t="t" r="r" b="b"/>
            <a:pathLst>
              <a:path w="626109" h="908684">
                <a:moveTo>
                  <a:pt x="171411" y="0"/>
                </a:moveTo>
                <a:lnTo>
                  <a:pt x="0" y="171411"/>
                </a:lnTo>
                <a:lnTo>
                  <a:pt x="282790" y="454202"/>
                </a:lnTo>
                <a:lnTo>
                  <a:pt x="0" y="737006"/>
                </a:lnTo>
                <a:lnTo>
                  <a:pt x="171411" y="908418"/>
                </a:lnTo>
                <a:lnTo>
                  <a:pt x="625614" y="454202"/>
                </a:lnTo>
                <a:lnTo>
                  <a:pt x="171411" y="0"/>
                </a:lnTo>
                <a:close/>
              </a:path>
            </a:pathLst>
          </a:custGeom>
          <a:solidFill>
            <a:srgbClr val="DCDDDE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5426817"/>
            <a:ext cx="5621655" cy="988060"/>
          </a:xfrm>
          <a:custGeom>
            <a:avLst/>
            <a:gdLst/>
            <a:ahLst/>
            <a:cxnLst/>
            <a:rect l="l" t="t" r="r" b="b"/>
            <a:pathLst>
              <a:path w="5621655" h="988060">
                <a:moveTo>
                  <a:pt x="3898839" y="724077"/>
                </a:moveTo>
                <a:lnTo>
                  <a:pt x="3762593" y="724077"/>
                </a:lnTo>
                <a:lnTo>
                  <a:pt x="3756034" y="746807"/>
                </a:lnTo>
                <a:lnTo>
                  <a:pt x="3746320" y="768069"/>
                </a:lnTo>
                <a:lnTo>
                  <a:pt x="3718435" y="805230"/>
                </a:lnTo>
                <a:lnTo>
                  <a:pt x="3666919" y="840070"/>
                </a:lnTo>
                <a:lnTo>
                  <a:pt x="3604288" y="852792"/>
                </a:lnTo>
                <a:lnTo>
                  <a:pt x="0" y="852792"/>
                </a:lnTo>
                <a:lnTo>
                  <a:pt x="0" y="987463"/>
                </a:lnTo>
                <a:lnTo>
                  <a:pt x="3604288" y="987463"/>
                </a:lnTo>
                <a:lnTo>
                  <a:pt x="3652254" y="983556"/>
                </a:lnTo>
                <a:lnTo>
                  <a:pt x="3697841" y="972255"/>
                </a:lnTo>
                <a:lnTo>
                  <a:pt x="3740382" y="954205"/>
                </a:lnTo>
                <a:lnTo>
                  <a:pt x="3779214" y="930056"/>
                </a:lnTo>
                <a:lnTo>
                  <a:pt x="3813672" y="900455"/>
                </a:lnTo>
                <a:lnTo>
                  <a:pt x="3845386" y="863075"/>
                </a:lnTo>
                <a:lnTo>
                  <a:pt x="3870695" y="820662"/>
                </a:lnTo>
                <a:lnTo>
                  <a:pt x="3888785" y="774052"/>
                </a:lnTo>
                <a:lnTo>
                  <a:pt x="3898839" y="724077"/>
                </a:lnTo>
                <a:close/>
              </a:path>
              <a:path w="5621655" h="988060">
                <a:moveTo>
                  <a:pt x="5555401" y="0"/>
                </a:moveTo>
                <a:lnTo>
                  <a:pt x="4062389" y="0"/>
                </a:lnTo>
                <a:lnTo>
                  <a:pt x="4014422" y="3907"/>
                </a:lnTo>
                <a:lnTo>
                  <a:pt x="3968836" y="15211"/>
                </a:lnTo>
                <a:lnTo>
                  <a:pt x="3926295" y="33263"/>
                </a:lnTo>
                <a:lnTo>
                  <a:pt x="3887462" y="57411"/>
                </a:lnTo>
                <a:lnTo>
                  <a:pt x="3853004" y="87007"/>
                </a:lnTo>
                <a:lnTo>
                  <a:pt x="3823408" y="121465"/>
                </a:lnTo>
                <a:lnTo>
                  <a:pt x="3799260" y="160297"/>
                </a:lnTo>
                <a:lnTo>
                  <a:pt x="3781208" y="202839"/>
                </a:lnTo>
                <a:lnTo>
                  <a:pt x="3769904" y="248425"/>
                </a:lnTo>
                <a:lnTo>
                  <a:pt x="3765997" y="296392"/>
                </a:lnTo>
                <a:lnTo>
                  <a:pt x="3765997" y="481660"/>
                </a:lnTo>
                <a:lnTo>
                  <a:pt x="3900680" y="481660"/>
                </a:lnTo>
                <a:lnTo>
                  <a:pt x="3900680" y="296392"/>
                </a:lnTo>
                <a:lnTo>
                  <a:pt x="3903965" y="263980"/>
                </a:lnTo>
                <a:lnTo>
                  <a:pt x="3928355" y="206322"/>
                </a:lnTo>
                <a:lnTo>
                  <a:pt x="3972326" y="162351"/>
                </a:lnTo>
                <a:lnTo>
                  <a:pt x="4029982" y="137957"/>
                </a:lnTo>
                <a:lnTo>
                  <a:pt x="4062389" y="134670"/>
                </a:lnTo>
                <a:lnTo>
                  <a:pt x="5553064" y="134670"/>
                </a:lnTo>
                <a:lnTo>
                  <a:pt x="5621568" y="66166"/>
                </a:lnTo>
                <a:lnTo>
                  <a:pt x="5555401" y="0"/>
                </a:lnTo>
                <a:close/>
              </a:path>
            </a:pathLst>
          </a:custGeom>
          <a:solidFill>
            <a:srgbClr val="A7CAE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62590" y="5908481"/>
            <a:ext cx="138087" cy="2424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87817" y="5164000"/>
            <a:ext cx="424815" cy="658495"/>
          </a:xfrm>
          <a:custGeom>
            <a:avLst/>
            <a:gdLst/>
            <a:ahLst/>
            <a:cxnLst/>
            <a:rect l="l" t="t" r="r" b="b"/>
            <a:pathLst>
              <a:path w="424814" h="658495">
                <a:moveTo>
                  <a:pt x="95224" y="0"/>
                </a:moveTo>
                <a:lnTo>
                  <a:pt x="0" y="95224"/>
                </a:lnTo>
                <a:lnTo>
                  <a:pt x="233743" y="328980"/>
                </a:lnTo>
                <a:lnTo>
                  <a:pt x="0" y="562736"/>
                </a:lnTo>
                <a:lnTo>
                  <a:pt x="95224" y="657974"/>
                </a:lnTo>
                <a:lnTo>
                  <a:pt x="424205" y="328980"/>
                </a:lnTo>
                <a:lnTo>
                  <a:pt x="95224" y="0"/>
                </a:lnTo>
                <a:close/>
              </a:path>
            </a:pathLst>
          </a:custGeom>
          <a:solidFill>
            <a:srgbClr val="A7CAE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9366" y="5900470"/>
            <a:ext cx="125095" cy="132080"/>
          </a:xfrm>
          <a:custGeom>
            <a:avLst/>
            <a:gdLst/>
            <a:ahLst/>
            <a:cxnLst/>
            <a:rect l="l" t="t" r="r" b="b"/>
            <a:pathLst>
              <a:path w="125095" h="132079">
                <a:moveTo>
                  <a:pt x="124574" y="131953"/>
                </a:moveTo>
                <a:lnTo>
                  <a:pt x="0" y="131953"/>
                </a:lnTo>
                <a:lnTo>
                  <a:pt x="0" y="0"/>
                </a:lnTo>
                <a:lnTo>
                  <a:pt x="124574" y="0"/>
                </a:lnTo>
                <a:lnTo>
                  <a:pt x="124574" y="1319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46111" y="6021679"/>
            <a:ext cx="123189" cy="132080"/>
          </a:xfrm>
          <a:custGeom>
            <a:avLst/>
            <a:gdLst/>
            <a:ahLst/>
            <a:cxnLst/>
            <a:rect l="l" t="t" r="r" b="b"/>
            <a:pathLst>
              <a:path w="123190" h="132079">
                <a:moveTo>
                  <a:pt x="0" y="131952"/>
                </a:moveTo>
                <a:lnTo>
                  <a:pt x="122885" y="131952"/>
                </a:lnTo>
                <a:lnTo>
                  <a:pt x="122885" y="0"/>
                </a:lnTo>
                <a:lnTo>
                  <a:pt x="0" y="0"/>
                </a:lnTo>
                <a:lnTo>
                  <a:pt x="0" y="1319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68997" y="6021679"/>
            <a:ext cx="125095" cy="132080"/>
          </a:xfrm>
          <a:custGeom>
            <a:avLst/>
            <a:gdLst/>
            <a:ahLst/>
            <a:cxnLst/>
            <a:rect l="l" t="t" r="r" b="b"/>
            <a:pathLst>
              <a:path w="125094" h="132079">
                <a:moveTo>
                  <a:pt x="124574" y="131952"/>
                </a:moveTo>
                <a:lnTo>
                  <a:pt x="0" y="131952"/>
                </a:lnTo>
                <a:lnTo>
                  <a:pt x="0" y="0"/>
                </a:lnTo>
                <a:lnTo>
                  <a:pt x="124574" y="0"/>
                </a:lnTo>
                <a:lnTo>
                  <a:pt x="124574" y="1319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93571" y="5888685"/>
            <a:ext cx="125095" cy="132080"/>
          </a:xfrm>
          <a:custGeom>
            <a:avLst/>
            <a:gdLst/>
            <a:ahLst/>
            <a:cxnLst/>
            <a:rect l="l" t="t" r="r" b="b"/>
            <a:pathLst>
              <a:path w="125094" h="132079">
                <a:moveTo>
                  <a:pt x="124574" y="131953"/>
                </a:moveTo>
                <a:lnTo>
                  <a:pt x="0" y="131953"/>
                </a:lnTo>
                <a:lnTo>
                  <a:pt x="0" y="0"/>
                </a:lnTo>
                <a:lnTo>
                  <a:pt x="124574" y="0"/>
                </a:lnTo>
                <a:lnTo>
                  <a:pt x="124574" y="1319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72348" y="6021679"/>
            <a:ext cx="125095" cy="132080"/>
          </a:xfrm>
          <a:custGeom>
            <a:avLst/>
            <a:gdLst/>
            <a:ahLst/>
            <a:cxnLst/>
            <a:rect l="l" t="t" r="r" b="b"/>
            <a:pathLst>
              <a:path w="125094" h="132079">
                <a:moveTo>
                  <a:pt x="124574" y="131952"/>
                </a:moveTo>
                <a:lnTo>
                  <a:pt x="0" y="131952"/>
                </a:lnTo>
                <a:lnTo>
                  <a:pt x="0" y="0"/>
                </a:lnTo>
                <a:lnTo>
                  <a:pt x="124574" y="0"/>
                </a:lnTo>
                <a:lnTo>
                  <a:pt x="124574" y="1319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96923" y="5890374"/>
            <a:ext cx="125095" cy="132080"/>
          </a:xfrm>
          <a:custGeom>
            <a:avLst/>
            <a:gdLst/>
            <a:ahLst/>
            <a:cxnLst/>
            <a:rect l="l" t="t" r="r" b="b"/>
            <a:pathLst>
              <a:path w="125094" h="132079">
                <a:moveTo>
                  <a:pt x="124574" y="131952"/>
                </a:moveTo>
                <a:lnTo>
                  <a:pt x="0" y="131952"/>
                </a:lnTo>
                <a:lnTo>
                  <a:pt x="0" y="0"/>
                </a:lnTo>
                <a:lnTo>
                  <a:pt x="124574" y="0"/>
                </a:lnTo>
                <a:lnTo>
                  <a:pt x="124574" y="1319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84411" y="5890374"/>
            <a:ext cx="125095" cy="132080"/>
          </a:xfrm>
          <a:custGeom>
            <a:avLst/>
            <a:gdLst/>
            <a:ahLst/>
            <a:cxnLst/>
            <a:rect l="l" t="t" r="r" b="b"/>
            <a:pathLst>
              <a:path w="125094" h="132079">
                <a:moveTo>
                  <a:pt x="124574" y="131952"/>
                </a:moveTo>
                <a:lnTo>
                  <a:pt x="0" y="131952"/>
                </a:lnTo>
                <a:lnTo>
                  <a:pt x="0" y="0"/>
                </a:lnTo>
                <a:lnTo>
                  <a:pt x="124574" y="0"/>
                </a:lnTo>
                <a:lnTo>
                  <a:pt x="124574" y="1319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23173" y="6021679"/>
            <a:ext cx="125095" cy="132080"/>
          </a:xfrm>
          <a:custGeom>
            <a:avLst/>
            <a:gdLst/>
            <a:ahLst/>
            <a:cxnLst/>
            <a:rect l="l" t="t" r="r" b="b"/>
            <a:pathLst>
              <a:path w="125094" h="132079">
                <a:moveTo>
                  <a:pt x="124574" y="131952"/>
                </a:moveTo>
                <a:lnTo>
                  <a:pt x="0" y="131952"/>
                </a:lnTo>
                <a:lnTo>
                  <a:pt x="0" y="0"/>
                </a:lnTo>
                <a:lnTo>
                  <a:pt x="124574" y="0"/>
                </a:lnTo>
                <a:lnTo>
                  <a:pt x="124574" y="1319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7355" y="6274638"/>
            <a:ext cx="135890" cy="143510"/>
          </a:xfrm>
          <a:custGeom>
            <a:avLst/>
            <a:gdLst/>
            <a:ahLst/>
            <a:cxnLst/>
            <a:rect l="l" t="t" r="r" b="b"/>
            <a:pathLst>
              <a:path w="135890" h="143510">
                <a:moveTo>
                  <a:pt x="135420" y="143446"/>
                </a:moveTo>
                <a:lnTo>
                  <a:pt x="0" y="143446"/>
                </a:lnTo>
                <a:lnTo>
                  <a:pt x="0" y="0"/>
                </a:lnTo>
                <a:lnTo>
                  <a:pt x="135420" y="0"/>
                </a:lnTo>
                <a:lnTo>
                  <a:pt x="135420" y="1434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4471" y="6274638"/>
            <a:ext cx="135890" cy="143510"/>
          </a:xfrm>
          <a:custGeom>
            <a:avLst/>
            <a:gdLst/>
            <a:ahLst/>
            <a:cxnLst/>
            <a:rect l="l" t="t" r="r" b="b"/>
            <a:pathLst>
              <a:path w="135890" h="143510">
                <a:moveTo>
                  <a:pt x="135420" y="143446"/>
                </a:moveTo>
                <a:lnTo>
                  <a:pt x="0" y="143446"/>
                </a:lnTo>
                <a:lnTo>
                  <a:pt x="0" y="0"/>
                </a:lnTo>
                <a:lnTo>
                  <a:pt x="135420" y="0"/>
                </a:lnTo>
                <a:lnTo>
                  <a:pt x="135420" y="1434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43813" y="6274638"/>
            <a:ext cx="67945" cy="71755"/>
          </a:xfrm>
          <a:custGeom>
            <a:avLst/>
            <a:gdLst/>
            <a:ahLst/>
            <a:cxnLst/>
            <a:rect l="l" t="t" r="r" b="b"/>
            <a:pathLst>
              <a:path w="67944" h="71754">
                <a:moveTo>
                  <a:pt x="67716" y="71716"/>
                </a:moveTo>
                <a:lnTo>
                  <a:pt x="0" y="71716"/>
                </a:lnTo>
                <a:lnTo>
                  <a:pt x="0" y="0"/>
                </a:lnTo>
                <a:lnTo>
                  <a:pt x="67716" y="0"/>
                </a:lnTo>
                <a:lnTo>
                  <a:pt x="67716" y="717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86230" y="6274638"/>
            <a:ext cx="67945" cy="71755"/>
          </a:xfrm>
          <a:custGeom>
            <a:avLst/>
            <a:gdLst/>
            <a:ahLst/>
            <a:cxnLst/>
            <a:rect l="l" t="t" r="r" b="b"/>
            <a:pathLst>
              <a:path w="67944" h="71754">
                <a:moveTo>
                  <a:pt x="67716" y="71716"/>
                </a:moveTo>
                <a:lnTo>
                  <a:pt x="0" y="71716"/>
                </a:lnTo>
                <a:lnTo>
                  <a:pt x="0" y="0"/>
                </a:lnTo>
                <a:lnTo>
                  <a:pt x="67716" y="0"/>
                </a:lnTo>
                <a:lnTo>
                  <a:pt x="67716" y="717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76437" y="6274638"/>
            <a:ext cx="67945" cy="71755"/>
          </a:xfrm>
          <a:custGeom>
            <a:avLst/>
            <a:gdLst/>
            <a:ahLst/>
            <a:cxnLst/>
            <a:rect l="l" t="t" r="r" b="b"/>
            <a:pathLst>
              <a:path w="67944" h="71754">
                <a:moveTo>
                  <a:pt x="67716" y="71716"/>
                </a:moveTo>
                <a:lnTo>
                  <a:pt x="0" y="71716"/>
                </a:lnTo>
                <a:lnTo>
                  <a:pt x="0" y="0"/>
                </a:lnTo>
                <a:lnTo>
                  <a:pt x="67716" y="0"/>
                </a:lnTo>
                <a:lnTo>
                  <a:pt x="67716" y="717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014473" y="6274638"/>
            <a:ext cx="67945" cy="71755"/>
          </a:xfrm>
          <a:custGeom>
            <a:avLst/>
            <a:gdLst/>
            <a:ahLst/>
            <a:cxnLst/>
            <a:rect l="l" t="t" r="r" b="b"/>
            <a:pathLst>
              <a:path w="67944" h="71754">
                <a:moveTo>
                  <a:pt x="67716" y="71716"/>
                </a:moveTo>
                <a:lnTo>
                  <a:pt x="0" y="71716"/>
                </a:lnTo>
                <a:lnTo>
                  <a:pt x="0" y="0"/>
                </a:lnTo>
                <a:lnTo>
                  <a:pt x="67716" y="0"/>
                </a:lnTo>
                <a:lnTo>
                  <a:pt x="67716" y="717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50833" y="6274638"/>
            <a:ext cx="67945" cy="71755"/>
          </a:xfrm>
          <a:custGeom>
            <a:avLst/>
            <a:gdLst/>
            <a:ahLst/>
            <a:cxnLst/>
            <a:rect l="l" t="t" r="r" b="b"/>
            <a:pathLst>
              <a:path w="67944" h="71754">
                <a:moveTo>
                  <a:pt x="67716" y="71716"/>
                </a:moveTo>
                <a:lnTo>
                  <a:pt x="0" y="71716"/>
                </a:lnTo>
                <a:lnTo>
                  <a:pt x="0" y="0"/>
                </a:lnTo>
                <a:lnTo>
                  <a:pt x="67716" y="0"/>
                </a:lnTo>
                <a:lnTo>
                  <a:pt x="67716" y="717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82647" y="6346190"/>
            <a:ext cx="67945" cy="71755"/>
          </a:xfrm>
          <a:custGeom>
            <a:avLst/>
            <a:gdLst/>
            <a:ahLst/>
            <a:cxnLst/>
            <a:rect l="l" t="t" r="r" b="b"/>
            <a:pathLst>
              <a:path w="67944" h="71754">
                <a:moveTo>
                  <a:pt x="67716" y="71716"/>
                </a:moveTo>
                <a:lnTo>
                  <a:pt x="0" y="71716"/>
                </a:lnTo>
                <a:lnTo>
                  <a:pt x="0" y="0"/>
                </a:lnTo>
                <a:lnTo>
                  <a:pt x="67716" y="0"/>
                </a:lnTo>
                <a:lnTo>
                  <a:pt x="67716" y="717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54404" y="6346190"/>
            <a:ext cx="67945" cy="71755"/>
          </a:xfrm>
          <a:custGeom>
            <a:avLst/>
            <a:gdLst/>
            <a:ahLst/>
            <a:cxnLst/>
            <a:rect l="l" t="t" r="r" b="b"/>
            <a:pathLst>
              <a:path w="67944" h="71754">
                <a:moveTo>
                  <a:pt x="67716" y="71716"/>
                </a:moveTo>
                <a:lnTo>
                  <a:pt x="0" y="71716"/>
                </a:lnTo>
                <a:lnTo>
                  <a:pt x="0" y="0"/>
                </a:lnTo>
                <a:lnTo>
                  <a:pt x="67716" y="0"/>
                </a:lnTo>
                <a:lnTo>
                  <a:pt x="67716" y="717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39846" y="6346190"/>
            <a:ext cx="67945" cy="71755"/>
          </a:xfrm>
          <a:custGeom>
            <a:avLst/>
            <a:gdLst/>
            <a:ahLst/>
            <a:cxnLst/>
            <a:rect l="l" t="t" r="r" b="b"/>
            <a:pathLst>
              <a:path w="67944" h="71754">
                <a:moveTo>
                  <a:pt x="67716" y="71716"/>
                </a:moveTo>
                <a:lnTo>
                  <a:pt x="0" y="71716"/>
                </a:lnTo>
                <a:lnTo>
                  <a:pt x="0" y="0"/>
                </a:lnTo>
                <a:lnTo>
                  <a:pt x="67716" y="0"/>
                </a:lnTo>
                <a:lnTo>
                  <a:pt x="67716" y="717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21739" y="6346190"/>
            <a:ext cx="67945" cy="71755"/>
          </a:xfrm>
          <a:custGeom>
            <a:avLst/>
            <a:gdLst/>
            <a:ahLst/>
            <a:cxnLst/>
            <a:rect l="l" t="t" r="r" b="b"/>
            <a:pathLst>
              <a:path w="67944" h="71754">
                <a:moveTo>
                  <a:pt x="67716" y="71716"/>
                </a:moveTo>
                <a:lnTo>
                  <a:pt x="0" y="71716"/>
                </a:lnTo>
                <a:lnTo>
                  <a:pt x="0" y="0"/>
                </a:lnTo>
                <a:lnTo>
                  <a:pt x="67716" y="0"/>
                </a:lnTo>
                <a:lnTo>
                  <a:pt x="67716" y="717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260187" y="6473964"/>
            <a:ext cx="125095" cy="132080"/>
          </a:xfrm>
          <a:custGeom>
            <a:avLst/>
            <a:gdLst/>
            <a:ahLst/>
            <a:cxnLst/>
            <a:rect l="l" t="t" r="r" b="b"/>
            <a:pathLst>
              <a:path w="125095" h="132079">
                <a:moveTo>
                  <a:pt x="124574" y="131952"/>
                </a:moveTo>
                <a:lnTo>
                  <a:pt x="0" y="131952"/>
                </a:lnTo>
                <a:lnTo>
                  <a:pt x="0" y="0"/>
                </a:lnTo>
                <a:lnTo>
                  <a:pt x="124574" y="0"/>
                </a:lnTo>
                <a:lnTo>
                  <a:pt x="124574" y="1319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99657" y="6473964"/>
            <a:ext cx="125095" cy="132080"/>
          </a:xfrm>
          <a:custGeom>
            <a:avLst/>
            <a:gdLst/>
            <a:ahLst/>
            <a:cxnLst/>
            <a:rect l="l" t="t" r="r" b="b"/>
            <a:pathLst>
              <a:path w="125095" h="132079">
                <a:moveTo>
                  <a:pt x="124574" y="131952"/>
                </a:moveTo>
                <a:lnTo>
                  <a:pt x="0" y="131952"/>
                </a:lnTo>
                <a:lnTo>
                  <a:pt x="0" y="0"/>
                </a:lnTo>
                <a:lnTo>
                  <a:pt x="124574" y="0"/>
                </a:lnTo>
                <a:lnTo>
                  <a:pt x="124574" y="1319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385879" y="6608648"/>
            <a:ext cx="125095" cy="132080"/>
          </a:xfrm>
          <a:custGeom>
            <a:avLst/>
            <a:gdLst/>
            <a:ahLst/>
            <a:cxnLst/>
            <a:rect l="l" t="t" r="r" b="b"/>
            <a:pathLst>
              <a:path w="125095" h="132079">
                <a:moveTo>
                  <a:pt x="124574" y="131940"/>
                </a:moveTo>
                <a:lnTo>
                  <a:pt x="0" y="131940"/>
                </a:lnTo>
                <a:lnTo>
                  <a:pt x="0" y="0"/>
                </a:lnTo>
                <a:lnTo>
                  <a:pt x="124574" y="0"/>
                </a:lnTo>
                <a:lnTo>
                  <a:pt x="124574" y="131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350791" y="5423661"/>
            <a:ext cx="67945" cy="71755"/>
          </a:xfrm>
          <a:custGeom>
            <a:avLst/>
            <a:gdLst/>
            <a:ahLst/>
            <a:cxnLst/>
            <a:rect l="l" t="t" r="r" b="b"/>
            <a:pathLst>
              <a:path w="67945" h="71754">
                <a:moveTo>
                  <a:pt x="67716" y="71716"/>
                </a:moveTo>
                <a:lnTo>
                  <a:pt x="0" y="71716"/>
                </a:lnTo>
                <a:lnTo>
                  <a:pt x="0" y="0"/>
                </a:lnTo>
                <a:lnTo>
                  <a:pt x="67716" y="0"/>
                </a:lnTo>
                <a:lnTo>
                  <a:pt x="67716" y="717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40910" y="4324553"/>
            <a:ext cx="148590" cy="151765"/>
          </a:xfrm>
          <a:custGeom>
            <a:avLst/>
            <a:gdLst/>
            <a:ahLst/>
            <a:cxnLst/>
            <a:rect l="l" t="t" r="r" b="b"/>
            <a:pathLst>
              <a:path w="148589" h="151764">
                <a:moveTo>
                  <a:pt x="148145" y="151599"/>
                </a:moveTo>
                <a:lnTo>
                  <a:pt x="0" y="151599"/>
                </a:lnTo>
                <a:lnTo>
                  <a:pt x="0" y="0"/>
                </a:lnTo>
                <a:lnTo>
                  <a:pt x="148145" y="0"/>
                </a:lnTo>
                <a:lnTo>
                  <a:pt x="148145" y="151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41543" y="4324553"/>
            <a:ext cx="148590" cy="151765"/>
          </a:xfrm>
          <a:custGeom>
            <a:avLst/>
            <a:gdLst/>
            <a:ahLst/>
            <a:cxnLst/>
            <a:rect l="l" t="t" r="r" b="b"/>
            <a:pathLst>
              <a:path w="148589" h="151764">
                <a:moveTo>
                  <a:pt x="148145" y="151599"/>
                </a:moveTo>
                <a:lnTo>
                  <a:pt x="0" y="151599"/>
                </a:lnTo>
                <a:lnTo>
                  <a:pt x="0" y="0"/>
                </a:lnTo>
                <a:lnTo>
                  <a:pt x="148145" y="0"/>
                </a:lnTo>
                <a:lnTo>
                  <a:pt x="148145" y="151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89055" y="4172229"/>
            <a:ext cx="148590" cy="151765"/>
          </a:xfrm>
          <a:custGeom>
            <a:avLst/>
            <a:gdLst/>
            <a:ahLst/>
            <a:cxnLst/>
            <a:rect l="l" t="t" r="r" b="b"/>
            <a:pathLst>
              <a:path w="148589" h="151764">
                <a:moveTo>
                  <a:pt x="148145" y="151599"/>
                </a:moveTo>
                <a:lnTo>
                  <a:pt x="0" y="151599"/>
                </a:lnTo>
                <a:lnTo>
                  <a:pt x="0" y="0"/>
                </a:lnTo>
                <a:lnTo>
                  <a:pt x="148145" y="0"/>
                </a:lnTo>
                <a:lnTo>
                  <a:pt x="148145" y="151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836608" y="5225199"/>
            <a:ext cx="146685" cy="151765"/>
          </a:xfrm>
          <a:custGeom>
            <a:avLst/>
            <a:gdLst/>
            <a:ahLst/>
            <a:cxnLst/>
            <a:rect l="l" t="t" r="r" b="b"/>
            <a:pathLst>
              <a:path w="146685" h="151764">
                <a:moveTo>
                  <a:pt x="0" y="151599"/>
                </a:moveTo>
                <a:lnTo>
                  <a:pt x="146456" y="151599"/>
                </a:lnTo>
                <a:lnTo>
                  <a:pt x="146456" y="0"/>
                </a:lnTo>
                <a:lnTo>
                  <a:pt x="0" y="0"/>
                </a:lnTo>
                <a:lnTo>
                  <a:pt x="0" y="151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688463" y="5225199"/>
            <a:ext cx="148590" cy="151765"/>
          </a:xfrm>
          <a:custGeom>
            <a:avLst/>
            <a:gdLst/>
            <a:ahLst/>
            <a:cxnLst/>
            <a:rect l="l" t="t" r="r" b="b"/>
            <a:pathLst>
              <a:path w="148589" h="151764">
                <a:moveTo>
                  <a:pt x="148145" y="151599"/>
                </a:moveTo>
                <a:lnTo>
                  <a:pt x="0" y="151599"/>
                </a:lnTo>
                <a:lnTo>
                  <a:pt x="0" y="0"/>
                </a:lnTo>
                <a:lnTo>
                  <a:pt x="148145" y="0"/>
                </a:lnTo>
                <a:lnTo>
                  <a:pt x="148145" y="151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07974" y="5225199"/>
            <a:ext cx="146685" cy="151765"/>
          </a:xfrm>
          <a:custGeom>
            <a:avLst/>
            <a:gdLst/>
            <a:ahLst/>
            <a:cxnLst/>
            <a:rect l="l" t="t" r="r" b="b"/>
            <a:pathLst>
              <a:path w="146684" h="151764">
                <a:moveTo>
                  <a:pt x="0" y="151599"/>
                </a:moveTo>
                <a:lnTo>
                  <a:pt x="146456" y="151599"/>
                </a:lnTo>
                <a:lnTo>
                  <a:pt x="146456" y="0"/>
                </a:lnTo>
                <a:lnTo>
                  <a:pt x="0" y="0"/>
                </a:lnTo>
                <a:lnTo>
                  <a:pt x="0" y="151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59829" y="5225199"/>
            <a:ext cx="148590" cy="151765"/>
          </a:xfrm>
          <a:custGeom>
            <a:avLst/>
            <a:gdLst/>
            <a:ahLst/>
            <a:cxnLst/>
            <a:rect l="l" t="t" r="r" b="b"/>
            <a:pathLst>
              <a:path w="148590" h="151764">
                <a:moveTo>
                  <a:pt x="148145" y="151599"/>
                </a:moveTo>
                <a:lnTo>
                  <a:pt x="0" y="151599"/>
                </a:lnTo>
                <a:lnTo>
                  <a:pt x="0" y="0"/>
                </a:lnTo>
                <a:lnTo>
                  <a:pt x="148145" y="0"/>
                </a:lnTo>
                <a:lnTo>
                  <a:pt x="148145" y="151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59829" y="5073383"/>
            <a:ext cx="148590" cy="151765"/>
          </a:xfrm>
          <a:custGeom>
            <a:avLst/>
            <a:gdLst/>
            <a:ahLst/>
            <a:cxnLst/>
            <a:rect l="l" t="t" r="r" b="b"/>
            <a:pathLst>
              <a:path w="148590" h="151764">
                <a:moveTo>
                  <a:pt x="148145" y="151599"/>
                </a:moveTo>
                <a:lnTo>
                  <a:pt x="0" y="151599"/>
                </a:lnTo>
                <a:lnTo>
                  <a:pt x="0" y="0"/>
                </a:lnTo>
                <a:lnTo>
                  <a:pt x="148145" y="0"/>
                </a:lnTo>
                <a:lnTo>
                  <a:pt x="148145" y="151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131237" y="5225199"/>
            <a:ext cx="148590" cy="151765"/>
          </a:xfrm>
          <a:custGeom>
            <a:avLst/>
            <a:gdLst/>
            <a:ahLst/>
            <a:cxnLst/>
            <a:rect l="l" t="t" r="r" b="b"/>
            <a:pathLst>
              <a:path w="148589" h="151764">
                <a:moveTo>
                  <a:pt x="148145" y="151599"/>
                </a:moveTo>
                <a:lnTo>
                  <a:pt x="0" y="151599"/>
                </a:lnTo>
                <a:lnTo>
                  <a:pt x="0" y="0"/>
                </a:lnTo>
                <a:lnTo>
                  <a:pt x="148145" y="0"/>
                </a:lnTo>
                <a:lnTo>
                  <a:pt x="148145" y="151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43355" y="5225199"/>
            <a:ext cx="148590" cy="151765"/>
          </a:xfrm>
          <a:custGeom>
            <a:avLst/>
            <a:gdLst/>
            <a:ahLst/>
            <a:cxnLst/>
            <a:rect l="l" t="t" r="r" b="b"/>
            <a:pathLst>
              <a:path w="148590" h="151764">
                <a:moveTo>
                  <a:pt x="148145" y="151599"/>
                </a:moveTo>
                <a:lnTo>
                  <a:pt x="0" y="151599"/>
                </a:lnTo>
                <a:lnTo>
                  <a:pt x="0" y="0"/>
                </a:lnTo>
                <a:lnTo>
                  <a:pt x="148145" y="0"/>
                </a:lnTo>
                <a:lnTo>
                  <a:pt x="148145" y="151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86074" y="5072875"/>
            <a:ext cx="148590" cy="151765"/>
          </a:xfrm>
          <a:custGeom>
            <a:avLst/>
            <a:gdLst/>
            <a:ahLst/>
            <a:cxnLst/>
            <a:rect l="l" t="t" r="r" b="b"/>
            <a:pathLst>
              <a:path w="148589" h="151764">
                <a:moveTo>
                  <a:pt x="148145" y="151587"/>
                </a:moveTo>
                <a:lnTo>
                  <a:pt x="0" y="151587"/>
                </a:lnTo>
                <a:lnTo>
                  <a:pt x="0" y="0"/>
                </a:lnTo>
                <a:lnTo>
                  <a:pt x="148145" y="0"/>
                </a:lnTo>
                <a:lnTo>
                  <a:pt x="148145" y="1515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538628" y="5072875"/>
            <a:ext cx="148590" cy="151765"/>
          </a:xfrm>
          <a:custGeom>
            <a:avLst/>
            <a:gdLst/>
            <a:ahLst/>
            <a:cxnLst/>
            <a:rect l="l" t="t" r="r" b="b"/>
            <a:pathLst>
              <a:path w="148589" h="151764">
                <a:moveTo>
                  <a:pt x="148145" y="151587"/>
                </a:moveTo>
                <a:lnTo>
                  <a:pt x="0" y="151587"/>
                </a:lnTo>
                <a:lnTo>
                  <a:pt x="0" y="0"/>
                </a:lnTo>
                <a:lnTo>
                  <a:pt x="148145" y="0"/>
                </a:lnTo>
                <a:lnTo>
                  <a:pt x="148145" y="1515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435430" y="5072875"/>
            <a:ext cx="148590" cy="151765"/>
          </a:xfrm>
          <a:custGeom>
            <a:avLst/>
            <a:gdLst/>
            <a:ahLst/>
            <a:cxnLst/>
            <a:rect l="l" t="t" r="r" b="b"/>
            <a:pathLst>
              <a:path w="148590" h="151764">
                <a:moveTo>
                  <a:pt x="148145" y="151587"/>
                </a:moveTo>
                <a:lnTo>
                  <a:pt x="0" y="151587"/>
                </a:lnTo>
                <a:lnTo>
                  <a:pt x="0" y="0"/>
                </a:lnTo>
                <a:lnTo>
                  <a:pt x="148145" y="0"/>
                </a:lnTo>
                <a:lnTo>
                  <a:pt x="148145" y="1515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8914" y="5072875"/>
            <a:ext cx="148590" cy="151765"/>
          </a:xfrm>
          <a:custGeom>
            <a:avLst/>
            <a:gdLst/>
            <a:ahLst/>
            <a:cxnLst/>
            <a:rect l="l" t="t" r="r" b="b"/>
            <a:pathLst>
              <a:path w="148590" h="151764">
                <a:moveTo>
                  <a:pt x="148145" y="151587"/>
                </a:moveTo>
                <a:lnTo>
                  <a:pt x="0" y="151587"/>
                </a:lnTo>
                <a:lnTo>
                  <a:pt x="0" y="0"/>
                </a:lnTo>
                <a:lnTo>
                  <a:pt x="148145" y="0"/>
                </a:lnTo>
                <a:lnTo>
                  <a:pt x="148145" y="1515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256283" y="4769015"/>
            <a:ext cx="80010" cy="85090"/>
          </a:xfrm>
          <a:custGeom>
            <a:avLst/>
            <a:gdLst/>
            <a:ahLst/>
            <a:cxnLst/>
            <a:rect l="l" t="t" r="r" b="b"/>
            <a:pathLst>
              <a:path w="80009" h="85089">
                <a:moveTo>
                  <a:pt x="79959" y="84696"/>
                </a:moveTo>
                <a:lnTo>
                  <a:pt x="0" y="84696"/>
                </a:lnTo>
                <a:lnTo>
                  <a:pt x="0" y="0"/>
                </a:lnTo>
                <a:lnTo>
                  <a:pt x="79959" y="0"/>
                </a:lnTo>
                <a:lnTo>
                  <a:pt x="79959" y="846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23316" y="4769015"/>
            <a:ext cx="80010" cy="85090"/>
          </a:xfrm>
          <a:custGeom>
            <a:avLst/>
            <a:gdLst/>
            <a:ahLst/>
            <a:cxnLst/>
            <a:rect l="l" t="t" r="r" b="b"/>
            <a:pathLst>
              <a:path w="80009" h="85089">
                <a:moveTo>
                  <a:pt x="79959" y="84696"/>
                </a:moveTo>
                <a:lnTo>
                  <a:pt x="0" y="84696"/>
                </a:lnTo>
                <a:lnTo>
                  <a:pt x="0" y="0"/>
                </a:lnTo>
                <a:lnTo>
                  <a:pt x="79959" y="0"/>
                </a:lnTo>
                <a:lnTo>
                  <a:pt x="79959" y="846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419288" y="4769015"/>
            <a:ext cx="80010" cy="85090"/>
          </a:xfrm>
          <a:custGeom>
            <a:avLst/>
            <a:gdLst/>
            <a:ahLst/>
            <a:cxnLst/>
            <a:rect l="l" t="t" r="r" b="b"/>
            <a:pathLst>
              <a:path w="80009" h="85089">
                <a:moveTo>
                  <a:pt x="79959" y="84696"/>
                </a:moveTo>
                <a:lnTo>
                  <a:pt x="0" y="84696"/>
                </a:lnTo>
                <a:lnTo>
                  <a:pt x="0" y="0"/>
                </a:lnTo>
                <a:lnTo>
                  <a:pt x="79959" y="0"/>
                </a:lnTo>
                <a:lnTo>
                  <a:pt x="79959" y="846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015286" y="4769015"/>
            <a:ext cx="80010" cy="85090"/>
          </a:xfrm>
          <a:custGeom>
            <a:avLst/>
            <a:gdLst/>
            <a:ahLst/>
            <a:cxnLst/>
            <a:rect l="l" t="t" r="r" b="b"/>
            <a:pathLst>
              <a:path w="80010" h="85089">
                <a:moveTo>
                  <a:pt x="79959" y="84696"/>
                </a:moveTo>
                <a:lnTo>
                  <a:pt x="0" y="84696"/>
                </a:lnTo>
                <a:lnTo>
                  <a:pt x="0" y="0"/>
                </a:lnTo>
                <a:lnTo>
                  <a:pt x="79959" y="0"/>
                </a:lnTo>
                <a:lnTo>
                  <a:pt x="79959" y="846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32035" y="4769015"/>
            <a:ext cx="80010" cy="85090"/>
          </a:xfrm>
          <a:custGeom>
            <a:avLst/>
            <a:gdLst/>
            <a:ahLst/>
            <a:cxnLst/>
            <a:rect l="l" t="t" r="r" b="b"/>
            <a:pathLst>
              <a:path w="80010" h="85089">
                <a:moveTo>
                  <a:pt x="79959" y="84696"/>
                </a:moveTo>
                <a:lnTo>
                  <a:pt x="0" y="84696"/>
                </a:lnTo>
                <a:lnTo>
                  <a:pt x="0" y="0"/>
                </a:lnTo>
                <a:lnTo>
                  <a:pt x="79959" y="0"/>
                </a:lnTo>
                <a:lnTo>
                  <a:pt x="79959" y="846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499793" y="4853495"/>
            <a:ext cx="80010" cy="85090"/>
          </a:xfrm>
          <a:custGeom>
            <a:avLst/>
            <a:gdLst/>
            <a:ahLst/>
            <a:cxnLst/>
            <a:rect l="l" t="t" r="r" b="b"/>
            <a:pathLst>
              <a:path w="80009" h="85089">
                <a:moveTo>
                  <a:pt x="79959" y="84696"/>
                </a:moveTo>
                <a:lnTo>
                  <a:pt x="0" y="84696"/>
                </a:lnTo>
                <a:lnTo>
                  <a:pt x="0" y="0"/>
                </a:lnTo>
                <a:lnTo>
                  <a:pt x="79959" y="0"/>
                </a:lnTo>
                <a:lnTo>
                  <a:pt x="79959" y="846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539403" y="4853495"/>
            <a:ext cx="80010" cy="85090"/>
          </a:xfrm>
          <a:custGeom>
            <a:avLst/>
            <a:gdLst/>
            <a:ahLst/>
            <a:cxnLst/>
            <a:rect l="l" t="t" r="r" b="b"/>
            <a:pathLst>
              <a:path w="80010" h="85089">
                <a:moveTo>
                  <a:pt x="79959" y="84696"/>
                </a:moveTo>
                <a:lnTo>
                  <a:pt x="0" y="84696"/>
                </a:lnTo>
                <a:lnTo>
                  <a:pt x="0" y="0"/>
                </a:lnTo>
                <a:lnTo>
                  <a:pt x="79959" y="0"/>
                </a:lnTo>
                <a:lnTo>
                  <a:pt x="79959" y="846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703017" y="4853495"/>
            <a:ext cx="80010" cy="85090"/>
          </a:xfrm>
          <a:custGeom>
            <a:avLst/>
            <a:gdLst/>
            <a:ahLst/>
            <a:cxnLst/>
            <a:rect l="l" t="t" r="r" b="b"/>
            <a:pathLst>
              <a:path w="80010" h="85089">
                <a:moveTo>
                  <a:pt x="79959" y="84696"/>
                </a:moveTo>
                <a:lnTo>
                  <a:pt x="0" y="84696"/>
                </a:lnTo>
                <a:lnTo>
                  <a:pt x="0" y="0"/>
                </a:lnTo>
                <a:lnTo>
                  <a:pt x="79959" y="0"/>
                </a:lnTo>
                <a:lnTo>
                  <a:pt x="79959" y="846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9361" y="4853495"/>
            <a:ext cx="80010" cy="85090"/>
          </a:xfrm>
          <a:custGeom>
            <a:avLst/>
            <a:gdLst/>
            <a:ahLst/>
            <a:cxnLst/>
            <a:rect l="l" t="t" r="r" b="b"/>
            <a:pathLst>
              <a:path w="80010" h="85089">
                <a:moveTo>
                  <a:pt x="79959" y="84696"/>
                </a:moveTo>
                <a:lnTo>
                  <a:pt x="0" y="84696"/>
                </a:lnTo>
                <a:lnTo>
                  <a:pt x="0" y="0"/>
                </a:lnTo>
                <a:lnTo>
                  <a:pt x="79959" y="0"/>
                </a:lnTo>
                <a:lnTo>
                  <a:pt x="79959" y="846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09114" y="4766233"/>
            <a:ext cx="0" cy="172085"/>
          </a:xfrm>
          <a:custGeom>
            <a:avLst/>
            <a:gdLst/>
            <a:ahLst/>
            <a:cxnLst/>
            <a:rect l="l" t="t" r="r" b="b"/>
            <a:pathLst>
              <a:path h="172085">
                <a:moveTo>
                  <a:pt x="0" y="0"/>
                </a:moveTo>
                <a:lnTo>
                  <a:pt x="0" y="171957"/>
                </a:lnTo>
              </a:path>
            </a:pathLst>
          </a:custGeom>
          <a:ln w="799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49623" y="5711050"/>
            <a:ext cx="202411" cy="931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75835" y="5711050"/>
            <a:ext cx="69507" cy="931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07835" y="5711050"/>
            <a:ext cx="202410" cy="931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134240" y="5710989"/>
            <a:ext cx="67932" cy="931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357730" y="5711050"/>
            <a:ext cx="309598" cy="931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825117" y="5711050"/>
            <a:ext cx="280992" cy="931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274815" y="5711050"/>
            <a:ext cx="304594" cy="931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704086" y="5711050"/>
            <a:ext cx="305916" cy="9325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846994" y="5263954"/>
            <a:ext cx="402590" cy="528955"/>
          </a:xfrm>
          <a:custGeom>
            <a:avLst/>
            <a:gdLst/>
            <a:ahLst/>
            <a:cxnLst/>
            <a:rect l="l" t="t" r="r" b="b"/>
            <a:pathLst>
              <a:path w="402590" h="528954">
                <a:moveTo>
                  <a:pt x="389434" y="114998"/>
                </a:moveTo>
                <a:lnTo>
                  <a:pt x="193446" y="114998"/>
                </a:lnTo>
                <a:lnTo>
                  <a:pt x="215290" y="119223"/>
                </a:lnTo>
                <a:lnTo>
                  <a:pt x="232529" y="130516"/>
                </a:lnTo>
                <a:lnTo>
                  <a:pt x="243840" y="146807"/>
                </a:lnTo>
                <a:lnTo>
                  <a:pt x="247903" y="166027"/>
                </a:lnTo>
                <a:lnTo>
                  <a:pt x="242905" y="191864"/>
                </a:lnTo>
                <a:lnTo>
                  <a:pt x="229911" y="215384"/>
                </a:lnTo>
                <a:lnTo>
                  <a:pt x="211920" y="236977"/>
                </a:lnTo>
                <a:lnTo>
                  <a:pt x="191935" y="257035"/>
                </a:lnTo>
                <a:lnTo>
                  <a:pt x="9524" y="436384"/>
                </a:lnTo>
                <a:lnTo>
                  <a:pt x="9524" y="528535"/>
                </a:lnTo>
                <a:lnTo>
                  <a:pt x="402501" y="528535"/>
                </a:lnTo>
                <a:lnTo>
                  <a:pt x="402501" y="411632"/>
                </a:lnTo>
                <a:lnTo>
                  <a:pt x="210972" y="411632"/>
                </a:lnTo>
                <a:lnTo>
                  <a:pt x="210972" y="405917"/>
                </a:lnTo>
                <a:lnTo>
                  <a:pt x="331916" y="284061"/>
                </a:lnTo>
                <a:lnTo>
                  <a:pt x="362518" y="247845"/>
                </a:lnTo>
                <a:lnTo>
                  <a:pt x="385695" y="204130"/>
                </a:lnTo>
                <a:lnTo>
                  <a:pt x="394881" y="150025"/>
                </a:lnTo>
                <a:lnTo>
                  <a:pt x="389434" y="114998"/>
                </a:lnTo>
                <a:close/>
              </a:path>
              <a:path w="402590" h="528954">
                <a:moveTo>
                  <a:pt x="196494" y="0"/>
                </a:moveTo>
                <a:lnTo>
                  <a:pt x="133811" y="7055"/>
                </a:lnTo>
                <a:lnTo>
                  <a:pt x="83947" y="26359"/>
                </a:lnTo>
                <a:lnTo>
                  <a:pt x="46269" y="55119"/>
                </a:lnTo>
                <a:lnTo>
                  <a:pt x="20141" y="90544"/>
                </a:lnTo>
                <a:lnTo>
                  <a:pt x="4929" y="129841"/>
                </a:lnTo>
                <a:lnTo>
                  <a:pt x="0" y="170218"/>
                </a:lnTo>
                <a:lnTo>
                  <a:pt x="0" y="178968"/>
                </a:lnTo>
                <a:lnTo>
                  <a:pt x="140525" y="178968"/>
                </a:lnTo>
                <a:lnTo>
                  <a:pt x="140525" y="176695"/>
                </a:lnTo>
                <a:lnTo>
                  <a:pt x="140144" y="172491"/>
                </a:lnTo>
                <a:lnTo>
                  <a:pt x="140144" y="168694"/>
                </a:lnTo>
                <a:lnTo>
                  <a:pt x="143868" y="148415"/>
                </a:lnTo>
                <a:lnTo>
                  <a:pt x="154517" y="131278"/>
                </a:lnTo>
                <a:lnTo>
                  <a:pt x="171305" y="119425"/>
                </a:lnTo>
                <a:lnTo>
                  <a:pt x="193446" y="114998"/>
                </a:lnTo>
                <a:lnTo>
                  <a:pt x="389434" y="114998"/>
                </a:lnTo>
                <a:lnTo>
                  <a:pt x="388568" y="109428"/>
                </a:lnTo>
                <a:lnTo>
                  <a:pt x="370272" y="73390"/>
                </a:lnTo>
                <a:lnTo>
                  <a:pt x="340955" y="43170"/>
                </a:lnTo>
                <a:lnTo>
                  <a:pt x="301578" y="20026"/>
                </a:lnTo>
                <a:lnTo>
                  <a:pt x="253104" y="5216"/>
                </a:lnTo>
                <a:lnTo>
                  <a:pt x="196494" y="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327133" y="5263949"/>
            <a:ext cx="430530" cy="537845"/>
          </a:xfrm>
          <a:custGeom>
            <a:avLst/>
            <a:gdLst/>
            <a:ahLst/>
            <a:cxnLst/>
            <a:rect l="l" t="t" r="r" b="b"/>
            <a:pathLst>
              <a:path w="430529" h="537845">
                <a:moveTo>
                  <a:pt x="216280" y="0"/>
                </a:moveTo>
                <a:lnTo>
                  <a:pt x="169051" y="4588"/>
                </a:lnTo>
                <a:lnTo>
                  <a:pt x="126744" y="17998"/>
                </a:lnTo>
                <a:lnTo>
                  <a:pt x="89783" y="39700"/>
                </a:lnTo>
                <a:lnTo>
                  <a:pt x="58591" y="69162"/>
                </a:lnTo>
                <a:lnTo>
                  <a:pt x="33593" y="105853"/>
                </a:lnTo>
                <a:lnTo>
                  <a:pt x="15213" y="149241"/>
                </a:lnTo>
                <a:lnTo>
                  <a:pt x="3873" y="198796"/>
                </a:lnTo>
                <a:lnTo>
                  <a:pt x="0" y="253987"/>
                </a:lnTo>
                <a:lnTo>
                  <a:pt x="0" y="282168"/>
                </a:lnTo>
                <a:lnTo>
                  <a:pt x="3757" y="338080"/>
                </a:lnTo>
                <a:lnTo>
                  <a:pt x="14784" y="388116"/>
                </a:lnTo>
                <a:lnTo>
                  <a:pt x="32710" y="431789"/>
                </a:lnTo>
                <a:lnTo>
                  <a:pt x="57164" y="468612"/>
                </a:lnTo>
                <a:lnTo>
                  <a:pt x="87776" y="498099"/>
                </a:lnTo>
                <a:lnTo>
                  <a:pt x="124178" y="519764"/>
                </a:lnTo>
                <a:lnTo>
                  <a:pt x="165997" y="533119"/>
                </a:lnTo>
                <a:lnTo>
                  <a:pt x="212864" y="537679"/>
                </a:lnTo>
                <a:lnTo>
                  <a:pt x="259794" y="532995"/>
                </a:lnTo>
                <a:lnTo>
                  <a:pt x="302032" y="519337"/>
                </a:lnTo>
                <a:lnTo>
                  <a:pt x="339095" y="497299"/>
                </a:lnTo>
                <a:lnTo>
                  <a:pt x="370501" y="467474"/>
                </a:lnTo>
                <a:lnTo>
                  <a:pt x="395768" y="430455"/>
                </a:lnTo>
                <a:lnTo>
                  <a:pt x="400557" y="419252"/>
                </a:lnTo>
                <a:lnTo>
                  <a:pt x="214756" y="419252"/>
                </a:lnTo>
                <a:lnTo>
                  <a:pt x="187573" y="410089"/>
                </a:lnTo>
                <a:lnTo>
                  <a:pt x="167493" y="383362"/>
                </a:lnTo>
                <a:lnTo>
                  <a:pt x="155053" y="340213"/>
                </a:lnTo>
                <a:lnTo>
                  <a:pt x="150814" y="282168"/>
                </a:lnTo>
                <a:lnTo>
                  <a:pt x="150814" y="253987"/>
                </a:lnTo>
                <a:lnTo>
                  <a:pt x="154999" y="196340"/>
                </a:lnTo>
                <a:lnTo>
                  <a:pt x="167351" y="153698"/>
                </a:lnTo>
                <a:lnTo>
                  <a:pt x="187413" y="127406"/>
                </a:lnTo>
                <a:lnTo>
                  <a:pt x="214756" y="118427"/>
                </a:lnTo>
                <a:lnTo>
                  <a:pt x="403075" y="118427"/>
                </a:lnTo>
                <a:lnTo>
                  <a:pt x="397354" y="104513"/>
                </a:lnTo>
                <a:lnTo>
                  <a:pt x="372929" y="68019"/>
                </a:lnTo>
                <a:lnTo>
                  <a:pt x="342273" y="38897"/>
                </a:lnTo>
                <a:lnTo>
                  <a:pt x="305724" y="17570"/>
                </a:lnTo>
                <a:lnTo>
                  <a:pt x="263615" y="4463"/>
                </a:lnTo>
                <a:lnTo>
                  <a:pt x="216280" y="0"/>
                </a:lnTo>
                <a:close/>
              </a:path>
              <a:path w="430529" h="537845">
                <a:moveTo>
                  <a:pt x="403075" y="118427"/>
                </a:moveTo>
                <a:lnTo>
                  <a:pt x="214756" y="118427"/>
                </a:lnTo>
                <a:lnTo>
                  <a:pt x="241999" y="127459"/>
                </a:lnTo>
                <a:lnTo>
                  <a:pt x="262210" y="153841"/>
                </a:lnTo>
                <a:lnTo>
                  <a:pt x="274782" y="196501"/>
                </a:lnTo>
                <a:lnTo>
                  <a:pt x="279079" y="253987"/>
                </a:lnTo>
                <a:lnTo>
                  <a:pt x="279079" y="282168"/>
                </a:lnTo>
                <a:lnTo>
                  <a:pt x="274730" y="340058"/>
                </a:lnTo>
                <a:lnTo>
                  <a:pt x="262072" y="383224"/>
                </a:lnTo>
                <a:lnTo>
                  <a:pt x="241844" y="410037"/>
                </a:lnTo>
                <a:lnTo>
                  <a:pt x="214756" y="419252"/>
                </a:lnTo>
                <a:lnTo>
                  <a:pt x="400557" y="419252"/>
                </a:lnTo>
                <a:lnTo>
                  <a:pt x="414413" y="386836"/>
                </a:lnTo>
                <a:lnTo>
                  <a:pt x="425953" y="337209"/>
                </a:lnTo>
                <a:lnTo>
                  <a:pt x="429907" y="282168"/>
                </a:lnTo>
                <a:lnTo>
                  <a:pt x="429907" y="253987"/>
                </a:lnTo>
                <a:lnTo>
                  <a:pt x="426179" y="197921"/>
                </a:lnTo>
                <a:lnTo>
                  <a:pt x="415216" y="147955"/>
                </a:lnTo>
                <a:lnTo>
                  <a:pt x="403075" y="118427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837707" y="5263954"/>
            <a:ext cx="402590" cy="528955"/>
          </a:xfrm>
          <a:custGeom>
            <a:avLst/>
            <a:gdLst/>
            <a:ahLst/>
            <a:cxnLst/>
            <a:rect l="l" t="t" r="r" b="b"/>
            <a:pathLst>
              <a:path w="402590" h="528954">
                <a:moveTo>
                  <a:pt x="389434" y="114998"/>
                </a:moveTo>
                <a:lnTo>
                  <a:pt x="193446" y="114998"/>
                </a:lnTo>
                <a:lnTo>
                  <a:pt x="215290" y="119223"/>
                </a:lnTo>
                <a:lnTo>
                  <a:pt x="232529" y="130516"/>
                </a:lnTo>
                <a:lnTo>
                  <a:pt x="243840" y="146807"/>
                </a:lnTo>
                <a:lnTo>
                  <a:pt x="247903" y="166027"/>
                </a:lnTo>
                <a:lnTo>
                  <a:pt x="242905" y="191864"/>
                </a:lnTo>
                <a:lnTo>
                  <a:pt x="229911" y="215384"/>
                </a:lnTo>
                <a:lnTo>
                  <a:pt x="211920" y="236977"/>
                </a:lnTo>
                <a:lnTo>
                  <a:pt x="191935" y="257035"/>
                </a:lnTo>
                <a:lnTo>
                  <a:pt x="9524" y="436384"/>
                </a:lnTo>
                <a:lnTo>
                  <a:pt x="9524" y="528535"/>
                </a:lnTo>
                <a:lnTo>
                  <a:pt x="402501" y="528535"/>
                </a:lnTo>
                <a:lnTo>
                  <a:pt x="402501" y="411632"/>
                </a:lnTo>
                <a:lnTo>
                  <a:pt x="210972" y="411632"/>
                </a:lnTo>
                <a:lnTo>
                  <a:pt x="210972" y="405917"/>
                </a:lnTo>
                <a:lnTo>
                  <a:pt x="331916" y="284061"/>
                </a:lnTo>
                <a:lnTo>
                  <a:pt x="362518" y="247845"/>
                </a:lnTo>
                <a:lnTo>
                  <a:pt x="385695" y="204130"/>
                </a:lnTo>
                <a:lnTo>
                  <a:pt x="394881" y="150025"/>
                </a:lnTo>
                <a:lnTo>
                  <a:pt x="389434" y="114998"/>
                </a:lnTo>
                <a:close/>
              </a:path>
              <a:path w="402590" h="528954">
                <a:moveTo>
                  <a:pt x="196494" y="0"/>
                </a:moveTo>
                <a:lnTo>
                  <a:pt x="133811" y="7055"/>
                </a:lnTo>
                <a:lnTo>
                  <a:pt x="83947" y="26359"/>
                </a:lnTo>
                <a:lnTo>
                  <a:pt x="46269" y="55119"/>
                </a:lnTo>
                <a:lnTo>
                  <a:pt x="20141" y="90544"/>
                </a:lnTo>
                <a:lnTo>
                  <a:pt x="4929" y="129841"/>
                </a:lnTo>
                <a:lnTo>
                  <a:pt x="0" y="170218"/>
                </a:lnTo>
                <a:lnTo>
                  <a:pt x="0" y="178968"/>
                </a:lnTo>
                <a:lnTo>
                  <a:pt x="140525" y="178968"/>
                </a:lnTo>
                <a:lnTo>
                  <a:pt x="140525" y="176695"/>
                </a:lnTo>
                <a:lnTo>
                  <a:pt x="140144" y="172491"/>
                </a:lnTo>
                <a:lnTo>
                  <a:pt x="140144" y="168694"/>
                </a:lnTo>
                <a:lnTo>
                  <a:pt x="143868" y="148415"/>
                </a:lnTo>
                <a:lnTo>
                  <a:pt x="154517" y="131278"/>
                </a:lnTo>
                <a:lnTo>
                  <a:pt x="171305" y="119425"/>
                </a:lnTo>
                <a:lnTo>
                  <a:pt x="193446" y="114998"/>
                </a:lnTo>
                <a:lnTo>
                  <a:pt x="389434" y="114998"/>
                </a:lnTo>
                <a:lnTo>
                  <a:pt x="388568" y="109428"/>
                </a:lnTo>
                <a:lnTo>
                  <a:pt x="370272" y="73390"/>
                </a:lnTo>
                <a:lnTo>
                  <a:pt x="340955" y="43170"/>
                </a:lnTo>
                <a:lnTo>
                  <a:pt x="301578" y="20026"/>
                </a:lnTo>
                <a:lnTo>
                  <a:pt x="253104" y="5216"/>
                </a:lnTo>
                <a:lnTo>
                  <a:pt x="196494" y="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0310607" y="5272702"/>
            <a:ext cx="381635" cy="520065"/>
          </a:xfrm>
          <a:custGeom>
            <a:avLst/>
            <a:gdLst/>
            <a:ahLst/>
            <a:cxnLst/>
            <a:rect l="l" t="t" r="r" b="b"/>
            <a:pathLst>
              <a:path w="381634" h="520064">
                <a:moveTo>
                  <a:pt x="381396" y="0"/>
                </a:moveTo>
                <a:lnTo>
                  <a:pt x="176682" y="0"/>
                </a:lnTo>
                <a:lnTo>
                  <a:pt x="125103" y="90665"/>
                </a:lnTo>
                <a:lnTo>
                  <a:pt x="99308" y="136253"/>
                </a:lnTo>
                <a:lnTo>
                  <a:pt x="73734" y="182075"/>
                </a:lnTo>
                <a:lnTo>
                  <a:pt x="48546" y="228175"/>
                </a:lnTo>
                <a:lnTo>
                  <a:pt x="23912" y="274601"/>
                </a:lnTo>
                <a:lnTo>
                  <a:pt x="0" y="321398"/>
                </a:lnTo>
                <a:lnTo>
                  <a:pt x="0" y="438683"/>
                </a:lnTo>
                <a:lnTo>
                  <a:pt x="249783" y="438683"/>
                </a:lnTo>
                <a:lnTo>
                  <a:pt x="249783" y="519785"/>
                </a:lnTo>
                <a:lnTo>
                  <a:pt x="381396" y="519785"/>
                </a:lnTo>
                <a:lnTo>
                  <a:pt x="381396" y="323684"/>
                </a:lnTo>
                <a:lnTo>
                  <a:pt x="127177" y="323684"/>
                </a:lnTo>
                <a:lnTo>
                  <a:pt x="127177" y="321779"/>
                </a:lnTo>
                <a:lnTo>
                  <a:pt x="149199" y="275945"/>
                </a:lnTo>
                <a:lnTo>
                  <a:pt x="171822" y="231757"/>
                </a:lnTo>
                <a:lnTo>
                  <a:pt x="195010" y="188666"/>
                </a:lnTo>
                <a:lnTo>
                  <a:pt x="218727" y="146123"/>
                </a:lnTo>
                <a:lnTo>
                  <a:pt x="242938" y="103581"/>
                </a:lnTo>
                <a:lnTo>
                  <a:pt x="381396" y="103581"/>
                </a:lnTo>
                <a:lnTo>
                  <a:pt x="381396" y="0"/>
                </a:lnTo>
                <a:close/>
              </a:path>
              <a:path w="381634" h="520064">
                <a:moveTo>
                  <a:pt x="381396" y="103581"/>
                </a:moveTo>
                <a:lnTo>
                  <a:pt x="249783" y="103581"/>
                </a:lnTo>
                <a:lnTo>
                  <a:pt x="249783" y="323684"/>
                </a:lnTo>
                <a:lnTo>
                  <a:pt x="381396" y="323684"/>
                </a:lnTo>
                <a:lnTo>
                  <a:pt x="381396" y="103581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597998" y="1573531"/>
            <a:ext cx="5094605" cy="2604770"/>
          </a:xfrm>
          <a:custGeom>
            <a:avLst/>
            <a:gdLst/>
            <a:ahLst/>
            <a:cxnLst/>
            <a:rect l="l" t="t" r="r" b="b"/>
            <a:pathLst>
              <a:path w="5094605" h="2604770">
                <a:moveTo>
                  <a:pt x="5093995" y="0"/>
                </a:moveTo>
                <a:lnTo>
                  <a:pt x="25184" y="0"/>
                </a:lnTo>
                <a:lnTo>
                  <a:pt x="0" y="2604465"/>
                </a:lnTo>
                <a:lnTo>
                  <a:pt x="5093995" y="2604465"/>
                </a:lnTo>
                <a:lnTo>
                  <a:pt x="5093995" y="0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-1347" y="290349"/>
            <a:ext cx="10685780" cy="3393440"/>
          </a:xfrm>
          <a:custGeom>
            <a:avLst/>
            <a:gdLst/>
            <a:ahLst/>
            <a:cxnLst/>
            <a:rect l="l" t="t" r="r" b="b"/>
            <a:pathLst>
              <a:path w="10685780" h="3393440">
                <a:moveTo>
                  <a:pt x="0" y="3392995"/>
                </a:moveTo>
                <a:lnTo>
                  <a:pt x="10685640" y="3392995"/>
                </a:lnTo>
                <a:lnTo>
                  <a:pt x="10685640" y="0"/>
                </a:lnTo>
                <a:lnTo>
                  <a:pt x="0" y="0"/>
                </a:lnTo>
                <a:lnTo>
                  <a:pt x="0" y="3392995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444500" y="301237"/>
            <a:ext cx="290957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Operations</a:t>
            </a:r>
            <a:endParaRPr sz="1400" dirty="0">
              <a:latin typeface="SFProText-Heavy"/>
              <a:cs typeface="SFProText-Heavy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995300" y="2843974"/>
            <a:ext cx="7270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800" spc="-35" dirty="0">
                <a:solidFill>
                  <a:srgbClr val="FFFFFF"/>
                </a:solidFill>
                <a:latin typeface="SFProText-Medium"/>
                <a:cs typeface="SFProText-Medium"/>
              </a:rPr>
              <a:t>Овчинцев Евгений</a:t>
            </a:r>
            <a:endParaRPr sz="1800" dirty="0">
              <a:latin typeface="SFProText-Medium"/>
              <a:cs typeface="SFProText-Medium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5738256" y="2647042"/>
            <a:ext cx="4772888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200" spc="-35" dirty="0">
                <a:solidFill>
                  <a:srgbClr val="FFFFFF"/>
                </a:solidFill>
                <a:latin typeface="SF Pro Text"/>
                <a:cs typeface="SF Pro Text"/>
              </a:rPr>
              <a:t>Мониторинг приложений с помощью </a:t>
            </a:r>
            <a:r>
              <a:rPr lang="en-US" sz="3200" spc="-35" dirty="0">
                <a:solidFill>
                  <a:srgbClr val="FFFFFF"/>
                </a:solidFill>
                <a:latin typeface="SF Pro Text"/>
                <a:cs typeface="SF Pro Text"/>
              </a:rPr>
              <a:t>Prometheus </a:t>
            </a:r>
            <a:r>
              <a:rPr lang="ru-RU" sz="3200" spc="-35" dirty="0">
                <a:solidFill>
                  <a:srgbClr val="FFFFFF"/>
                </a:solidFill>
                <a:latin typeface="SF Pro Text"/>
                <a:cs typeface="SF Pro Text"/>
              </a:rPr>
              <a:t>и </a:t>
            </a:r>
            <a:r>
              <a:rPr lang="en-US" sz="3200" spc="-35" dirty="0">
                <a:solidFill>
                  <a:srgbClr val="FFFFFF"/>
                </a:solidFill>
                <a:latin typeface="SF Pro Text"/>
                <a:cs typeface="SF Pro Text"/>
              </a:rPr>
              <a:t>Grafana</a:t>
            </a:r>
            <a:endParaRPr sz="3200" dirty="0">
              <a:latin typeface="SF Pro Text"/>
              <a:cs typeface="SF Pro Text"/>
            </a:endParaRPr>
          </a:p>
        </p:txBody>
      </p:sp>
      <p:sp>
        <p:nvSpPr>
          <p:cNvPr id="76" name="object 76"/>
          <p:cNvSpPr txBox="1">
            <a:spLocks noGrp="1"/>
          </p:cNvSpPr>
          <p:nvPr>
            <p:ph type="title"/>
          </p:nvPr>
        </p:nvSpPr>
        <p:spPr>
          <a:xfrm>
            <a:off x="995300" y="1001096"/>
            <a:ext cx="24367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800" spc="-5" dirty="0"/>
              <a:t>Занятие 2</a:t>
            </a:r>
            <a:r>
              <a:rPr lang="en-US" sz="1800" spc="-5" dirty="0"/>
              <a:t>2</a:t>
            </a:r>
            <a:r>
              <a:rPr lang="ru-RU" sz="1800" spc="-5" dirty="0"/>
              <a:t> (</a:t>
            </a:r>
            <a:r>
              <a:rPr lang="en-US" sz="1800" spc="-5" dirty="0"/>
              <a:t>2</a:t>
            </a:r>
            <a:r>
              <a:rPr lang="ru-RU" sz="1800" spc="-5" dirty="0"/>
              <a:t>.0</a:t>
            </a:r>
            <a:r>
              <a:rPr lang="en-US" sz="1800" spc="-5" dirty="0"/>
              <a:t>4</a:t>
            </a:r>
            <a:r>
              <a:rPr lang="ru-RU" sz="1800" spc="-5" dirty="0"/>
              <a:t>.2020)</a:t>
            </a:r>
            <a:endParaRPr sz="1800" spc="-5" dirty="0"/>
          </a:p>
        </p:txBody>
      </p:sp>
      <p:sp>
        <p:nvSpPr>
          <p:cNvPr id="77" name="object 77"/>
          <p:cNvSpPr txBox="1"/>
          <p:nvPr/>
        </p:nvSpPr>
        <p:spPr>
          <a:xfrm>
            <a:off x="995300" y="1440068"/>
            <a:ext cx="663067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  <a:tabLst>
                <a:tab pos="3093085" algn="l"/>
              </a:tabLst>
            </a:pPr>
            <a:r>
              <a:rPr lang="en" sz="2800" dirty="0">
                <a:solidFill>
                  <a:srgbClr val="FFFFFF"/>
                </a:solidFill>
                <a:latin typeface="SF Pro Text"/>
              </a:rPr>
              <a:t>Kubernetes</a:t>
            </a:r>
            <a:endParaRPr lang="ru-RU" sz="2800" dirty="0">
              <a:solidFill>
                <a:srgbClr val="FFFFFF"/>
              </a:solidFill>
              <a:latin typeface="SF Pro Text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0" y="1171602"/>
            <a:ext cx="676275" cy="0"/>
          </a:xfrm>
          <a:custGeom>
            <a:avLst/>
            <a:gdLst/>
            <a:ahLst/>
            <a:cxnLst/>
            <a:rect l="l" t="t" r="r" b="b"/>
            <a:pathLst>
              <a:path w="676275">
                <a:moveTo>
                  <a:pt x="0" y="0"/>
                </a:moveTo>
                <a:lnTo>
                  <a:pt x="675876" y="0"/>
                </a:lnTo>
              </a:path>
            </a:pathLst>
          </a:custGeom>
          <a:ln w="38100">
            <a:solidFill>
              <a:srgbClr val="52A5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78645" y="979058"/>
            <a:ext cx="193040" cy="385445"/>
          </a:xfrm>
          <a:custGeom>
            <a:avLst/>
            <a:gdLst/>
            <a:ahLst/>
            <a:cxnLst/>
            <a:rect l="l" t="t" r="r" b="b"/>
            <a:pathLst>
              <a:path w="193040" h="385444">
                <a:moveTo>
                  <a:pt x="0" y="0"/>
                </a:moveTo>
                <a:lnTo>
                  <a:pt x="192544" y="192544"/>
                </a:lnTo>
                <a:lnTo>
                  <a:pt x="0" y="385089"/>
                </a:lnTo>
              </a:path>
            </a:pathLst>
          </a:custGeom>
          <a:ln w="38100">
            <a:solidFill>
              <a:srgbClr val="52A5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812599" y="3632627"/>
            <a:ext cx="314960" cy="207010"/>
          </a:xfrm>
          <a:custGeom>
            <a:avLst/>
            <a:gdLst/>
            <a:ahLst/>
            <a:cxnLst/>
            <a:rect l="l" t="t" r="r" b="b"/>
            <a:pathLst>
              <a:path w="314960" h="207010">
                <a:moveTo>
                  <a:pt x="142646" y="0"/>
                </a:moveTo>
                <a:lnTo>
                  <a:pt x="111248" y="6073"/>
                </a:lnTo>
                <a:lnTo>
                  <a:pt x="85153" y="22755"/>
                </a:lnTo>
                <a:lnTo>
                  <a:pt x="66897" y="47738"/>
                </a:lnTo>
                <a:lnTo>
                  <a:pt x="59016" y="78714"/>
                </a:lnTo>
                <a:lnTo>
                  <a:pt x="35790" y="85069"/>
                </a:lnTo>
                <a:lnTo>
                  <a:pt x="17059" y="99152"/>
                </a:lnTo>
                <a:lnTo>
                  <a:pt x="4552" y="119001"/>
                </a:lnTo>
                <a:lnTo>
                  <a:pt x="0" y="142659"/>
                </a:lnTo>
                <a:lnTo>
                  <a:pt x="4552" y="166309"/>
                </a:lnTo>
                <a:lnTo>
                  <a:pt x="17059" y="186156"/>
                </a:lnTo>
                <a:lnTo>
                  <a:pt x="35790" y="200241"/>
                </a:lnTo>
                <a:lnTo>
                  <a:pt x="59016" y="206603"/>
                </a:lnTo>
                <a:lnTo>
                  <a:pt x="59016" y="196761"/>
                </a:lnTo>
                <a:lnTo>
                  <a:pt x="39919" y="191250"/>
                </a:lnTo>
                <a:lnTo>
                  <a:pt x="24279" y="179397"/>
                </a:lnTo>
                <a:lnTo>
                  <a:pt x="13711" y="162699"/>
                </a:lnTo>
                <a:lnTo>
                  <a:pt x="9829" y="142659"/>
                </a:lnTo>
                <a:lnTo>
                  <a:pt x="14134" y="121752"/>
                </a:lnTo>
                <a:lnTo>
                  <a:pt x="25819" y="104533"/>
                </a:lnTo>
                <a:lnTo>
                  <a:pt x="43037" y="92849"/>
                </a:lnTo>
                <a:lnTo>
                  <a:pt x="63944" y="88544"/>
                </a:lnTo>
                <a:lnTo>
                  <a:pt x="68859" y="88544"/>
                </a:lnTo>
                <a:lnTo>
                  <a:pt x="68859" y="83629"/>
                </a:lnTo>
                <a:lnTo>
                  <a:pt x="74682" y="54976"/>
                </a:lnTo>
                <a:lnTo>
                  <a:pt x="90536" y="31515"/>
                </a:lnTo>
                <a:lnTo>
                  <a:pt x="113998" y="15663"/>
                </a:lnTo>
                <a:lnTo>
                  <a:pt x="142646" y="9842"/>
                </a:lnTo>
                <a:lnTo>
                  <a:pt x="182759" y="9842"/>
                </a:lnTo>
                <a:lnTo>
                  <a:pt x="164686" y="2690"/>
                </a:lnTo>
                <a:lnTo>
                  <a:pt x="142646" y="0"/>
                </a:lnTo>
                <a:close/>
              </a:path>
              <a:path w="314960" h="207010">
                <a:moveTo>
                  <a:pt x="182759" y="9842"/>
                </a:moveTo>
                <a:lnTo>
                  <a:pt x="142646" y="9842"/>
                </a:lnTo>
                <a:lnTo>
                  <a:pt x="162340" y="12320"/>
                </a:lnTo>
                <a:lnTo>
                  <a:pt x="180306" y="19526"/>
                </a:lnTo>
                <a:lnTo>
                  <a:pt x="195736" y="31113"/>
                </a:lnTo>
                <a:lnTo>
                  <a:pt x="207822" y="46735"/>
                </a:lnTo>
                <a:lnTo>
                  <a:pt x="209054" y="49199"/>
                </a:lnTo>
                <a:lnTo>
                  <a:pt x="216420" y="49199"/>
                </a:lnTo>
                <a:lnTo>
                  <a:pt x="235021" y="52754"/>
                </a:lnTo>
                <a:lnTo>
                  <a:pt x="247167" y="61956"/>
                </a:lnTo>
                <a:lnTo>
                  <a:pt x="253778" y="74617"/>
                </a:lnTo>
                <a:lnTo>
                  <a:pt x="255778" y="88544"/>
                </a:lnTo>
                <a:lnTo>
                  <a:pt x="255778" y="93459"/>
                </a:lnTo>
                <a:lnTo>
                  <a:pt x="260692" y="93459"/>
                </a:lnTo>
                <a:lnTo>
                  <a:pt x="278508" y="97167"/>
                </a:lnTo>
                <a:lnTo>
                  <a:pt x="292515" y="107448"/>
                </a:lnTo>
                <a:lnTo>
                  <a:pt x="301680" y="123034"/>
                </a:lnTo>
                <a:lnTo>
                  <a:pt x="304965" y="142659"/>
                </a:lnTo>
                <a:lnTo>
                  <a:pt x="301083" y="162699"/>
                </a:lnTo>
                <a:lnTo>
                  <a:pt x="290515" y="179397"/>
                </a:lnTo>
                <a:lnTo>
                  <a:pt x="274875" y="191250"/>
                </a:lnTo>
                <a:lnTo>
                  <a:pt x="255778" y="196761"/>
                </a:lnTo>
                <a:lnTo>
                  <a:pt x="255778" y="206603"/>
                </a:lnTo>
                <a:lnTo>
                  <a:pt x="279006" y="200241"/>
                </a:lnTo>
                <a:lnTo>
                  <a:pt x="297741" y="186156"/>
                </a:lnTo>
                <a:lnTo>
                  <a:pt x="310252" y="166309"/>
                </a:lnTo>
                <a:lnTo>
                  <a:pt x="314807" y="142659"/>
                </a:lnTo>
                <a:lnTo>
                  <a:pt x="311099" y="120291"/>
                </a:lnTo>
                <a:lnTo>
                  <a:pt x="300820" y="102076"/>
                </a:lnTo>
                <a:lnTo>
                  <a:pt x="285237" y="89395"/>
                </a:lnTo>
                <a:lnTo>
                  <a:pt x="265620" y="83629"/>
                </a:lnTo>
                <a:lnTo>
                  <a:pt x="260870" y="65294"/>
                </a:lnTo>
                <a:lnTo>
                  <a:pt x="250702" y="51344"/>
                </a:lnTo>
                <a:lnTo>
                  <a:pt x="235693" y="42468"/>
                </a:lnTo>
                <a:lnTo>
                  <a:pt x="216420" y="39357"/>
                </a:lnTo>
                <a:lnTo>
                  <a:pt x="213969" y="39357"/>
                </a:lnTo>
                <a:lnTo>
                  <a:pt x="200923" y="22829"/>
                </a:lnTo>
                <a:lnTo>
                  <a:pt x="184303" y="10453"/>
                </a:lnTo>
                <a:lnTo>
                  <a:pt x="182759" y="9842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881464" y="3750687"/>
            <a:ext cx="177076" cy="1770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044003" y="3612451"/>
            <a:ext cx="314807" cy="31531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957832" y="3693490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5">
                <a:moveTo>
                  <a:pt x="0" y="0"/>
                </a:moveTo>
                <a:lnTo>
                  <a:pt x="255727" y="0"/>
                </a:lnTo>
              </a:path>
            </a:pathLst>
          </a:custGeom>
          <a:ln w="8889">
            <a:solidFill>
              <a:srgbClr val="8082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957832" y="3621735"/>
            <a:ext cx="9525" cy="67310"/>
          </a:xfrm>
          <a:custGeom>
            <a:avLst/>
            <a:gdLst/>
            <a:ahLst/>
            <a:cxnLst/>
            <a:rect l="l" t="t" r="r" b="b"/>
            <a:pathLst>
              <a:path w="9525" h="67310">
                <a:moveTo>
                  <a:pt x="0" y="67310"/>
                </a:moveTo>
                <a:lnTo>
                  <a:pt x="9474" y="67310"/>
                </a:lnTo>
                <a:lnTo>
                  <a:pt x="9474" y="0"/>
                </a:lnTo>
                <a:lnTo>
                  <a:pt x="0" y="0"/>
                </a:lnTo>
                <a:lnTo>
                  <a:pt x="0" y="67310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957832" y="3617290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5">
                <a:moveTo>
                  <a:pt x="0" y="0"/>
                </a:moveTo>
                <a:lnTo>
                  <a:pt x="255727" y="0"/>
                </a:lnTo>
              </a:path>
            </a:pathLst>
          </a:custGeom>
          <a:ln w="8889">
            <a:solidFill>
              <a:srgbClr val="8082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204085" y="3621938"/>
            <a:ext cx="9525" cy="66675"/>
          </a:xfrm>
          <a:custGeom>
            <a:avLst/>
            <a:gdLst/>
            <a:ahLst/>
            <a:cxnLst/>
            <a:rect l="l" t="t" r="r" b="b"/>
            <a:pathLst>
              <a:path w="9525" h="66675">
                <a:moveTo>
                  <a:pt x="9474" y="0"/>
                </a:moveTo>
                <a:lnTo>
                  <a:pt x="0" y="0"/>
                </a:lnTo>
                <a:lnTo>
                  <a:pt x="0" y="66484"/>
                </a:lnTo>
                <a:lnTo>
                  <a:pt x="9474" y="66484"/>
                </a:lnTo>
                <a:lnTo>
                  <a:pt x="9474" y="0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976780" y="3693172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8999"/>
                </a:moveTo>
                <a:lnTo>
                  <a:pt x="9474" y="18999"/>
                </a:lnTo>
                <a:lnTo>
                  <a:pt x="9474" y="0"/>
                </a:lnTo>
                <a:lnTo>
                  <a:pt x="0" y="0"/>
                </a:lnTo>
                <a:lnTo>
                  <a:pt x="0" y="18999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185136" y="3693172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8999"/>
                </a:moveTo>
                <a:lnTo>
                  <a:pt x="9474" y="18999"/>
                </a:lnTo>
                <a:lnTo>
                  <a:pt x="9474" y="0"/>
                </a:lnTo>
                <a:lnTo>
                  <a:pt x="0" y="0"/>
                </a:lnTo>
                <a:lnTo>
                  <a:pt x="0" y="18999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986254" y="3640925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0" y="28498"/>
                </a:moveTo>
                <a:lnTo>
                  <a:pt x="9461" y="28498"/>
                </a:lnTo>
                <a:lnTo>
                  <a:pt x="9461" y="0"/>
                </a:lnTo>
                <a:lnTo>
                  <a:pt x="0" y="0"/>
                </a:lnTo>
                <a:lnTo>
                  <a:pt x="0" y="28498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005202" y="3640925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0" y="28498"/>
                </a:moveTo>
                <a:lnTo>
                  <a:pt x="9461" y="28498"/>
                </a:lnTo>
                <a:lnTo>
                  <a:pt x="9461" y="0"/>
                </a:lnTo>
                <a:lnTo>
                  <a:pt x="0" y="0"/>
                </a:lnTo>
                <a:lnTo>
                  <a:pt x="0" y="28498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024138" y="3640925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0" y="28498"/>
                </a:moveTo>
                <a:lnTo>
                  <a:pt x="9474" y="28498"/>
                </a:lnTo>
                <a:lnTo>
                  <a:pt x="9474" y="0"/>
                </a:lnTo>
                <a:lnTo>
                  <a:pt x="0" y="0"/>
                </a:lnTo>
                <a:lnTo>
                  <a:pt x="0" y="28498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043074" y="3640925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0" y="28498"/>
                </a:moveTo>
                <a:lnTo>
                  <a:pt x="9474" y="28498"/>
                </a:lnTo>
                <a:lnTo>
                  <a:pt x="9474" y="0"/>
                </a:lnTo>
                <a:lnTo>
                  <a:pt x="0" y="0"/>
                </a:lnTo>
                <a:lnTo>
                  <a:pt x="0" y="28498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062035" y="3640925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0" y="28498"/>
                </a:moveTo>
                <a:lnTo>
                  <a:pt x="9461" y="28498"/>
                </a:lnTo>
                <a:lnTo>
                  <a:pt x="9461" y="0"/>
                </a:lnTo>
                <a:lnTo>
                  <a:pt x="0" y="0"/>
                </a:lnTo>
                <a:lnTo>
                  <a:pt x="0" y="28498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957832" y="3788105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5">
                <a:moveTo>
                  <a:pt x="0" y="0"/>
                </a:moveTo>
                <a:lnTo>
                  <a:pt x="255727" y="0"/>
                </a:lnTo>
              </a:path>
            </a:pathLst>
          </a:custGeom>
          <a:ln w="10160">
            <a:solidFill>
              <a:srgbClr val="8082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957832" y="3716985"/>
            <a:ext cx="9525" cy="66040"/>
          </a:xfrm>
          <a:custGeom>
            <a:avLst/>
            <a:gdLst/>
            <a:ahLst/>
            <a:cxnLst/>
            <a:rect l="l" t="t" r="r" b="b"/>
            <a:pathLst>
              <a:path w="9525" h="66039">
                <a:moveTo>
                  <a:pt x="0" y="66039"/>
                </a:moveTo>
                <a:lnTo>
                  <a:pt x="9474" y="66039"/>
                </a:lnTo>
                <a:lnTo>
                  <a:pt x="9474" y="0"/>
                </a:lnTo>
                <a:lnTo>
                  <a:pt x="0" y="0"/>
                </a:lnTo>
                <a:lnTo>
                  <a:pt x="0" y="66039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957832" y="3711905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5">
                <a:moveTo>
                  <a:pt x="0" y="0"/>
                </a:moveTo>
                <a:lnTo>
                  <a:pt x="255727" y="0"/>
                </a:lnTo>
              </a:path>
            </a:pathLst>
          </a:custGeom>
          <a:ln w="10160">
            <a:solidFill>
              <a:srgbClr val="8082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204085" y="3716921"/>
            <a:ext cx="9525" cy="66675"/>
          </a:xfrm>
          <a:custGeom>
            <a:avLst/>
            <a:gdLst/>
            <a:ahLst/>
            <a:cxnLst/>
            <a:rect l="l" t="t" r="r" b="b"/>
            <a:pathLst>
              <a:path w="9525" h="66675">
                <a:moveTo>
                  <a:pt x="9474" y="0"/>
                </a:moveTo>
                <a:lnTo>
                  <a:pt x="0" y="0"/>
                </a:lnTo>
                <a:lnTo>
                  <a:pt x="0" y="66484"/>
                </a:lnTo>
                <a:lnTo>
                  <a:pt x="9474" y="66484"/>
                </a:lnTo>
                <a:lnTo>
                  <a:pt x="9474" y="0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976780" y="3788143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8999"/>
                </a:moveTo>
                <a:lnTo>
                  <a:pt x="9474" y="18999"/>
                </a:lnTo>
                <a:lnTo>
                  <a:pt x="9474" y="0"/>
                </a:lnTo>
                <a:lnTo>
                  <a:pt x="0" y="0"/>
                </a:lnTo>
                <a:lnTo>
                  <a:pt x="0" y="18999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185136" y="3788143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8999"/>
                </a:moveTo>
                <a:lnTo>
                  <a:pt x="9474" y="18999"/>
                </a:lnTo>
                <a:lnTo>
                  <a:pt x="9474" y="0"/>
                </a:lnTo>
                <a:lnTo>
                  <a:pt x="0" y="0"/>
                </a:lnTo>
                <a:lnTo>
                  <a:pt x="0" y="18999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986254" y="3735908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0" y="28498"/>
                </a:moveTo>
                <a:lnTo>
                  <a:pt x="9461" y="28498"/>
                </a:lnTo>
                <a:lnTo>
                  <a:pt x="9461" y="0"/>
                </a:lnTo>
                <a:lnTo>
                  <a:pt x="0" y="0"/>
                </a:lnTo>
                <a:lnTo>
                  <a:pt x="0" y="28498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005202" y="3735908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0" y="28498"/>
                </a:moveTo>
                <a:lnTo>
                  <a:pt x="9461" y="28498"/>
                </a:lnTo>
                <a:lnTo>
                  <a:pt x="9461" y="0"/>
                </a:lnTo>
                <a:lnTo>
                  <a:pt x="0" y="0"/>
                </a:lnTo>
                <a:lnTo>
                  <a:pt x="0" y="28498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024138" y="3735908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0" y="28498"/>
                </a:moveTo>
                <a:lnTo>
                  <a:pt x="9474" y="28498"/>
                </a:lnTo>
                <a:lnTo>
                  <a:pt x="9474" y="0"/>
                </a:lnTo>
                <a:lnTo>
                  <a:pt x="0" y="0"/>
                </a:lnTo>
                <a:lnTo>
                  <a:pt x="0" y="28498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043074" y="3735908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0" y="28498"/>
                </a:moveTo>
                <a:lnTo>
                  <a:pt x="9474" y="28498"/>
                </a:lnTo>
                <a:lnTo>
                  <a:pt x="9474" y="0"/>
                </a:lnTo>
                <a:lnTo>
                  <a:pt x="0" y="0"/>
                </a:lnTo>
                <a:lnTo>
                  <a:pt x="0" y="28498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062035" y="3735908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0" y="28498"/>
                </a:moveTo>
                <a:lnTo>
                  <a:pt x="9461" y="28498"/>
                </a:lnTo>
                <a:lnTo>
                  <a:pt x="9461" y="0"/>
                </a:lnTo>
                <a:lnTo>
                  <a:pt x="0" y="0"/>
                </a:lnTo>
                <a:lnTo>
                  <a:pt x="0" y="28498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123579" y="374540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499"/>
                </a:moveTo>
                <a:lnTo>
                  <a:pt x="9474" y="9499"/>
                </a:lnTo>
                <a:lnTo>
                  <a:pt x="9474" y="0"/>
                </a:lnTo>
                <a:lnTo>
                  <a:pt x="0" y="0"/>
                </a:lnTo>
                <a:lnTo>
                  <a:pt x="0" y="9499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104644" y="374540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499"/>
                </a:moveTo>
                <a:lnTo>
                  <a:pt x="9474" y="9499"/>
                </a:lnTo>
                <a:lnTo>
                  <a:pt x="9474" y="0"/>
                </a:lnTo>
                <a:lnTo>
                  <a:pt x="0" y="0"/>
                </a:lnTo>
                <a:lnTo>
                  <a:pt x="0" y="9499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085695" y="374540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499"/>
                </a:moveTo>
                <a:lnTo>
                  <a:pt x="9474" y="9499"/>
                </a:lnTo>
                <a:lnTo>
                  <a:pt x="9474" y="0"/>
                </a:lnTo>
                <a:lnTo>
                  <a:pt x="0" y="0"/>
                </a:lnTo>
                <a:lnTo>
                  <a:pt x="0" y="9499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957832" y="3883355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5">
                <a:moveTo>
                  <a:pt x="0" y="0"/>
                </a:moveTo>
                <a:lnTo>
                  <a:pt x="255727" y="0"/>
                </a:lnTo>
              </a:path>
            </a:pathLst>
          </a:custGeom>
          <a:ln w="10160">
            <a:solidFill>
              <a:srgbClr val="8082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957832" y="3812235"/>
            <a:ext cx="9525" cy="66040"/>
          </a:xfrm>
          <a:custGeom>
            <a:avLst/>
            <a:gdLst/>
            <a:ahLst/>
            <a:cxnLst/>
            <a:rect l="l" t="t" r="r" b="b"/>
            <a:pathLst>
              <a:path w="9525" h="66039">
                <a:moveTo>
                  <a:pt x="0" y="66039"/>
                </a:moveTo>
                <a:lnTo>
                  <a:pt x="9474" y="66039"/>
                </a:lnTo>
                <a:lnTo>
                  <a:pt x="9474" y="0"/>
                </a:lnTo>
                <a:lnTo>
                  <a:pt x="0" y="0"/>
                </a:lnTo>
                <a:lnTo>
                  <a:pt x="0" y="66039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957832" y="3807155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5">
                <a:moveTo>
                  <a:pt x="0" y="0"/>
                </a:moveTo>
                <a:lnTo>
                  <a:pt x="255727" y="0"/>
                </a:lnTo>
              </a:path>
            </a:pathLst>
          </a:custGeom>
          <a:ln w="10160">
            <a:solidFill>
              <a:srgbClr val="8082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204085" y="3811892"/>
            <a:ext cx="9525" cy="66675"/>
          </a:xfrm>
          <a:custGeom>
            <a:avLst/>
            <a:gdLst/>
            <a:ahLst/>
            <a:cxnLst/>
            <a:rect l="l" t="t" r="r" b="b"/>
            <a:pathLst>
              <a:path w="9525" h="66675">
                <a:moveTo>
                  <a:pt x="9474" y="0"/>
                </a:moveTo>
                <a:lnTo>
                  <a:pt x="0" y="0"/>
                </a:lnTo>
                <a:lnTo>
                  <a:pt x="0" y="66484"/>
                </a:lnTo>
                <a:lnTo>
                  <a:pt x="9474" y="66484"/>
                </a:lnTo>
                <a:lnTo>
                  <a:pt x="9474" y="0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976780" y="3883126"/>
            <a:ext cx="9525" cy="33655"/>
          </a:xfrm>
          <a:custGeom>
            <a:avLst/>
            <a:gdLst/>
            <a:ahLst/>
            <a:cxnLst/>
            <a:rect l="l" t="t" r="r" b="b"/>
            <a:pathLst>
              <a:path w="9525" h="33654">
                <a:moveTo>
                  <a:pt x="0" y="33248"/>
                </a:moveTo>
                <a:lnTo>
                  <a:pt x="9474" y="33248"/>
                </a:lnTo>
                <a:lnTo>
                  <a:pt x="9474" y="0"/>
                </a:lnTo>
                <a:lnTo>
                  <a:pt x="0" y="0"/>
                </a:lnTo>
                <a:lnTo>
                  <a:pt x="0" y="33248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185136" y="3883126"/>
            <a:ext cx="9525" cy="33655"/>
          </a:xfrm>
          <a:custGeom>
            <a:avLst/>
            <a:gdLst/>
            <a:ahLst/>
            <a:cxnLst/>
            <a:rect l="l" t="t" r="r" b="b"/>
            <a:pathLst>
              <a:path w="9525" h="33654">
                <a:moveTo>
                  <a:pt x="0" y="33248"/>
                </a:moveTo>
                <a:lnTo>
                  <a:pt x="9474" y="33248"/>
                </a:lnTo>
                <a:lnTo>
                  <a:pt x="9474" y="0"/>
                </a:lnTo>
                <a:lnTo>
                  <a:pt x="0" y="0"/>
                </a:lnTo>
                <a:lnTo>
                  <a:pt x="0" y="33248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986254" y="3830878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0" y="28498"/>
                </a:moveTo>
                <a:lnTo>
                  <a:pt x="9461" y="28498"/>
                </a:lnTo>
                <a:lnTo>
                  <a:pt x="9461" y="0"/>
                </a:lnTo>
                <a:lnTo>
                  <a:pt x="0" y="0"/>
                </a:lnTo>
                <a:lnTo>
                  <a:pt x="0" y="28498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005202" y="3830878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0" y="28498"/>
                </a:moveTo>
                <a:lnTo>
                  <a:pt x="9461" y="28498"/>
                </a:lnTo>
                <a:lnTo>
                  <a:pt x="9461" y="0"/>
                </a:lnTo>
                <a:lnTo>
                  <a:pt x="0" y="0"/>
                </a:lnTo>
                <a:lnTo>
                  <a:pt x="0" y="28498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024138" y="3830878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0" y="28498"/>
                </a:moveTo>
                <a:lnTo>
                  <a:pt x="9474" y="28498"/>
                </a:lnTo>
                <a:lnTo>
                  <a:pt x="9474" y="0"/>
                </a:lnTo>
                <a:lnTo>
                  <a:pt x="0" y="0"/>
                </a:lnTo>
                <a:lnTo>
                  <a:pt x="0" y="28498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043074" y="3830878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0" y="28498"/>
                </a:moveTo>
                <a:lnTo>
                  <a:pt x="9474" y="28498"/>
                </a:lnTo>
                <a:lnTo>
                  <a:pt x="9474" y="0"/>
                </a:lnTo>
                <a:lnTo>
                  <a:pt x="0" y="0"/>
                </a:lnTo>
                <a:lnTo>
                  <a:pt x="0" y="28498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062035" y="3830878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0" y="28498"/>
                </a:moveTo>
                <a:lnTo>
                  <a:pt x="9461" y="28498"/>
                </a:lnTo>
                <a:lnTo>
                  <a:pt x="9461" y="0"/>
                </a:lnTo>
                <a:lnTo>
                  <a:pt x="0" y="0"/>
                </a:lnTo>
                <a:lnTo>
                  <a:pt x="0" y="28498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147258" y="373116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948" y="0"/>
                </a:moveTo>
                <a:lnTo>
                  <a:pt x="11492" y="1466"/>
                </a:lnTo>
                <a:lnTo>
                  <a:pt x="5478" y="5494"/>
                </a:lnTo>
                <a:lnTo>
                  <a:pt x="1462" y="11524"/>
                </a:lnTo>
                <a:lnTo>
                  <a:pt x="0" y="18999"/>
                </a:lnTo>
                <a:lnTo>
                  <a:pt x="1462" y="26471"/>
                </a:lnTo>
                <a:lnTo>
                  <a:pt x="5478" y="32497"/>
                </a:lnTo>
                <a:lnTo>
                  <a:pt x="11492" y="36521"/>
                </a:lnTo>
                <a:lnTo>
                  <a:pt x="18948" y="37985"/>
                </a:lnTo>
                <a:lnTo>
                  <a:pt x="26402" y="36521"/>
                </a:lnTo>
                <a:lnTo>
                  <a:pt x="32411" y="32497"/>
                </a:lnTo>
                <a:lnTo>
                  <a:pt x="35074" y="28498"/>
                </a:lnTo>
                <a:lnTo>
                  <a:pt x="13030" y="28498"/>
                </a:lnTo>
                <a:lnTo>
                  <a:pt x="9474" y="23748"/>
                </a:lnTo>
                <a:lnTo>
                  <a:pt x="9474" y="13055"/>
                </a:lnTo>
                <a:lnTo>
                  <a:pt x="13030" y="9499"/>
                </a:lnTo>
                <a:lnTo>
                  <a:pt x="35076" y="9499"/>
                </a:lnTo>
                <a:lnTo>
                  <a:pt x="32411" y="5494"/>
                </a:lnTo>
                <a:lnTo>
                  <a:pt x="26402" y="1466"/>
                </a:lnTo>
                <a:lnTo>
                  <a:pt x="18948" y="0"/>
                </a:lnTo>
                <a:close/>
              </a:path>
              <a:path w="38100" h="38100">
                <a:moveTo>
                  <a:pt x="35076" y="9499"/>
                </a:moveTo>
                <a:lnTo>
                  <a:pt x="23685" y="9499"/>
                </a:lnTo>
                <a:lnTo>
                  <a:pt x="28422" y="13055"/>
                </a:lnTo>
                <a:lnTo>
                  <a:pt x="28422" y="23748"/>
                </a:lnTo>
                <a:lnTo>
                  <a:pt x="23685" y="28498"/>
                </a:lnTo>
                <a:lnTo>
                  <a:pt x="35074" y="28498"/>
                </a:lnTo>
                <a:lnTo>
                  <a:pt x="36423" y="26471"/>
                </a:lnTo>
                <a:lnTo>
                  <a:pt x="37884" y="18999"/>
                </a:lnTo>
                <a:lnTo>
                  <a:pt x="36423" y="11524"/>
                </a:lnTo>
                <a:lnTo>
                  <a:pt x="35076" y="9499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123579" y="384039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499"/>
                </a:moveTo>
                <a:lnTo>
                  <a:pt x="9474" y="9499"/>
                </a:lnTo>
                <a:lnTo>
                  <a:pt x="9474" y="0"/>
                </a:lnTo>
                <a:lnTo>
                  <a:pt x="0" y="0"/>
                </a:lnTo>
                <a:lnTo>
                  <a:pt x="0" y="9499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104644" y="384039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499"/>
                </a:moveTo>
                <a:lnTo>
                  <a:pt x="9474" y="9499"/>
                </a:lnTo>
                <a:lnTo>
                  <a:pt x="9474" y="0"/>
                </a:lnTo>
                <a:lnTo>
                  <a:pt x="0" y="0"/>
                </a:lnTo>
                <a:lnTo>
                  <a:pt x="0" y="9499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085695" y="384039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499"/>
                </a:moveTo>
                <a:lnTo>
                  <a:pt x="9474" y="9499"/>
                </a:lnTo>
                <a:lnTo>
                  <a:pt x="9474" y="0"/>
                </a:lnTo>
                <a:lnTo>
                  <a:pt x="0" y="0"/>
                </a:lnTo>
                <a:lnTo>
                  <a:pt x="0" y="9499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147258" y="382614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948" y="0"/>
                </a:moveTo>
                <a:lnTo>
                  <a:pt x="11492" y="1466"/>
                </a:lnTo>
                <a:lnTo>
                  <a:pt x="5478" y="5494"/>
                </a:lnTo>
                <a:lnTo>
                  <a:pt x="1462" y="11524"/>
                </a:lnTo>
                <a:lnTo>
                  <a:pt x="0" y="18999"/>
                </a:lnTo>
                <a:lnTo>
                  <a:pt x="1462" y="26471"/>
                </a:lnTo>
                <a:lnTo>
                  <a:pt x="5478" y="32497"/>
                </a:lnTo>
                <a:lnTo>
                  <a:pt x="11492" y="36521"/>
                </a:lnTo>
                <a:lnTo>
                  <a:pt x="18948" y="37985"/>
                </a:lnTo>
                <a:lnTo>
                  <a:pt x="26402" y="36521"/>
                </a:lnTo>
                <a:lnTo>
                  <a:pt x="32411" y="32497"/>
                </a:lnTo>
                <a:lnTo>
                  <a:pt x="35074" y="28498"/>
                </a:lnTo>
                <a:lnTo>
                  <a:pt x="13030" y="28498"/>
                </a:lnTo>
                <a:lnTo>
                  <a:pt x="9474" y="23748"/>
                </a:lnTo>
                <a:lnTo>
                  <a:pt x="9474" y="13068"/>
                </a:lnTo>
                <a:lnTo>
                  <a:pt x="13030" y="9499"/>
                </a:lnTo>
                <a:lnTo>
                  <a:pt x="35076" y="9499"/>
                </a:lnTo>
                <a:lnTo>
                  <a:pt x="32411" y="5494"/>
                </a:lnTo>
                <a:lnTo>
                  <a:pt x="26402" y="1466"/>
                </a:lnTo>
                <a:lnTo>
                  <a:pt x="18948" y="0"/>
                </a:lnTo>
                <a:close/>
              </a:path>
              <a:path w="38100" h="38100">
                <a:moveTo>
                  <a:pt x="35076" y="9499"/>
                </a:moveTo>
                <a:lnTo>
                  <a:pt x="23685" y="9499"/>
                </a:lnTo>
                <a:lnTo>
                  <a:pt x="28422" y="13068"/>
                </a:lnTo>
                <a:lnTo>
                  <a:pt x="28422" y="23748"/>
                </a:lnTo>
                <a:lnTo>
                  <a:pt x="23685" y="28498"/>
                </a:lnTo>
                <a:lnTo>
                  <a:pt x="35074" y="28498"/>
                </a:lnTo>
                <a:lnTo>
                  <a:pt x="36423" y="26471"/>
                </a:lnTo>
                <a:lnTo>
                  <a:pt x="37884" y="18999"/>
                </a:lnTo>
                <a:lnTo>
                  <a:pt x="36423" y="11524"/>
                </a:lnTo>
                <a:lnTo>
                  <a:pt x="35076" y="9499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123579" y="365043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486"/>
                </a:moveTo>
                <a:lnTo>
                  <a:pt x="9474" y="9486"/>
                </a:lnTo>
                <a:lnTo>
                  <a:pt x="9474" y="0"/>
                </a:lnTo>
                <a:lnTo>
                  <a:pt x="0" y="0"/>
                </a:lnTo>
                <a:lnTo>
                  <a:pt x="0" y="9486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104644" y="365043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486"/>
                </a:moveTo>
                <a:lnTo>
                  <a:pt x="9474" y="9486"/>
                </a:lnTo>
                <a:lnTo>
                  <a:pt x="9474" y="0"/>
                </a:lnTo>
                <a:lnTo>
                  <a:pt x="0" y="0"/>
                </a:lnTo>
                <a:lnTo>
                  <a:pt x="0" y="9486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085695" y="365043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486"/>
                </a:moveTo>
                <a:lnTo>
                  <a:pt x="9474" y="9486"/>
                </a:lnTo>
                <a:lnTo>
                  <a:pt x="9474" y="0"/>
                </a:lnTo>
                <a:lnTo>
                  <a:pt x="0" y="0"/>
                </a:lnTo>
                <a:lnTo>
                  <a:pt x="0" y="9486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147258" y="363618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948" y="0"/>
                </a:moveTo>
                <a:lnTo>
                  <a:pt x="11492" y="1466"/>
                </a:lnTo>
                <a:lnTo>
                  <a:pt x="5478" y="5494"/>
                </a:lnTo>
                <a:lnTo>
                  <a:pt x="1462" y="11524"/>
                </a:lnTo>
                <a:lnTo>
                  <a:pt x="0" y="18999"/>
                </a:lnTo>
                <a:lnTo>
                  <a:pt x="1462" y="26473"/>
                </a:lnTo>
                <a:lnTo>
                  <a:pt x="5478" y="32504"/>
                </a:lnTo>
                <a:lnTo>
                  <a:pt x="11492" y="36531"/>
                </a:lnTo>
                <a:lnTo>
                  <a:pt x="18948" y="37998"/>
                </a:lnTo>
                <a:lnTo>
                  <a:pt x="26402" y="36531"/>
                </a:lnTo>
                <a:lnTo>
                  <a:pt x="32411" y="32504"/>
                </a:lnTo>
                <a:lnTo>
                  <a:pt x="35076" y="28498"/>
                </a:lnTo>
                <a:lnTo>
                  <a:pt x="13030" y="28498"/>
                </a:lnTo>
                <a:lnTo>
                  <a:pt x="9474" y="23748"/>
                </a:lnTo>
                <a:lnTo>
                  <a:pt x="9474" y="13068"/>
                </a:lnTo>
                <a:lnTo>
                  <a:pt x="13030" y="9499"/>
                </a:lnTo>
                <a:lnTo>
                  <a:pt x="35076" y="9499"/>
                </a:lnTo>
                <a:lnTo>
                  <a:pt x="32411" y="5494"/>
                </a:lnTo>
                <a:lnTo>
                  <a:pt x="26402" y="1466"/>
                </a:lnTo>
                <a:lnTo>
                  <a:pt x="18948" y="0"/>
                </a:lnTo>
                <a:close/>
              </a:path>
              <a:path w="38100" h="38100">
                <a:moveTo>
                  <a:pt x="35076" y="9499"/>
                </a:moveTo>
                <a:lnTo>
                  <a:pt x="23685" y="9499"/>
                </a:lnTo>
                <a:lnTo>
                  <a:pt x="28422" y="13068"/>
                </a:lnTo>
                <a:lnTo>
                  <a:pt x="28422" y="23748"/>
                </a:lnTo>
                <a:lnTo>
                  <a:pt x="23685" y="28498"/>
                </a:lnTo>
                <a:lnTo>
                  <a:pt x="35076" y="28498"/>
                </a:lnTo>
                <a:lnTo>
                  <a:pt x="36423" y="26473"/>
                </a:lnTo>
                <a:lnTo>
                  <a:pt x="37884" y="18999"/>
                </a:lnTo>
                <a:lnTo>
                  <a:pt x="36423" y="11524"/>
                </a:lnTo>
                <a:lnTo>
                  <a:pt x="35076" y="9499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995728" y="3902125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8" y="0"/>
                </a:lnTo>
              </a:path>
            </a:pathLst>
          </a:custGeom>
          <a:ln w="9499">
            <a:solidFill>
              <a:srgbClr val="8082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684310" y="3609312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5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5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896791" y="385813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39">
                <a:moveTo>
                  <a:pt x="0" y="52933"/>
                </a:moveTo>
                <a:lnTo>
                  <a:pt x="10629" y="52933"/>
                </a:lnTo>
                <a:lnTo>
                  <a:pt x="10629" y="0"/>
                </a:lnTo>
                <a:lnTo>
                  <a:pt x="0" y="0"/>
                </a:lnTo>
                <a:lnTo>
                  <a:pt x="0" y="52933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875544" y="390578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875547" y="3815996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8082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997733" y="364073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79"/>
                </a:lnTo>
              </a:path>
            </a:pathLst>
          </a:custGeom>
          <a:ln w="10617">
            <a:solidFill>
              <a:srgbClr val="8082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705557" y="3635656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60">
            <a:solidFill>
              <a:srgbClr val="8082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684308" y="3651656"/>
            <a:ext cx="297484" cy="26471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581194" y="3639943"/>
            <a:ext cx="314794" cy="31490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8829623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52" y="564756"/>
                </a:lnTo>
                <a:lnTo>
                  <a:pt x="582752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8528863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0014013" y="93559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07111" y="3110623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350" y="2819247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6" name="Рисунок 14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147" name="object 45">
            <a:extLst>
              <a:ext uri="{FF2B5EF4-FFF2-40B4-BE49-F238E27FC236}">
                <a16:creationId xmlns:a16="http://schemas.microsoft.com/office/drawing/2014/main" id="{1542BA75-7F6D-C14E-8A98-364ACB4A55D7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1</a:t>
            </a:fld>
            <a:endParaRPr sz="1500" baseline="277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2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7" name="object 18">
            <a:extLst>
              <a:ext uri="{FF2B5EF4-FFF2-40B4-BE49-F238E27FC236}">
                <a16:creationId xmlns:a16="http://schemas.microsoft.com/office/drawing/2014/main" id="{1DE523A4-AE85-534E-A6EA-2715FB38CA8D}"/>
              </a:ext>
            </a:extLst>
          </p:cNvPr>
          <p:cNvSpPr txBox="1"/>
          <p:nvPr/>
        </p:nvSpPr>
        <p:spPr>
          <a:xfrm>
            <a:off x="157621" y="3036471"/>
            <a:ext cx="6380422" cy="2505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lvl="0" algn="ctr"/>
            <a:r>
              <a:rPr lang="ru-RU" sz="5400" dirty="0"/>
              <a:t>Метрики и мониторинг в</a:t>
            </a:r>
            <a:endParaRPr lang="en-US" sz="5400" dirty="0"/>
          </a:p>
          <a:p>
            <a:pPr lvl="0" algn="ctr"/>
            <a:r>
              <a:rPr lang="en-US" sz="5400" dirty="0"/>
              <a:t>Kubernetes</a:t>
            </a:r>
            <a:endParaRPr lang="ru-RU" sz="5400" dirty="0"/>
          </a:p>
        </p:txBody>
      </p:sp>
      <p:sp>
        <p:nvSpPr>
          <p:cNvPr id="48" name="Google Shape;688;p99">
            <a:extLst>
              <a:ext uri="{FF2B5EF4-FFF2-40B4-BE49-F238E27FC236}">
                <a16:creationId xmlns:a16="http://schemas.microsoft.com/office/drawing/2014/main" id="{767F81B2-AB80-9840-9BEB-B6C2ED61C6A0}"/>
              </a:ext>
            </a:extLst>
          </p:cNvPr>
          <p:cNvSpPr txBox="1">
            <a:spLocks/>
          </p:cNvSpPr>
          <p:nvPr/>
        </p:nvSpPr>
        <p:spPr>
          <a:xfrm>
            <a:off x="7052775" y="3167763"/>
            <a:ext cx="3087600" cy="29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>
              <a:defRPr sz="2600" b="0" i="0">
                <a:solidFill>
                  <a:schemeClr val="bg1"/>
                </a:solidFill>
                <a:latin typeface="SFProText-Medium"/>
                <a:ea typeface="+mj-ea"/>
                <a:cs typeface="SFProText-Medium"/>
              </a:defRPr>
            </a:lvl1pPr>
          </a:lstStyle>
          <a:p>
            <a:pPr marL="457200" indent="-381000">
              <a:buSzPts val="2400"/>
              <a:buFontTx/>
              <a:buChar char="●"/>
            </a:pPr>
            <a:r>
              <a:rPr lang="en" sz="2400" kern="0" dirty="0">
                <a:solidFill>
                  <a:schemeClr val="tx1"/>
                </a:solidFill>
              </a:rPr>
              <a:t>Metrics server</a:t>
            </a:r>
          </a:p>
          <a:p>
            <a:pPr marL="457200" indent="-381000">
              <a:buSzPts val="2400"/>
              <a:buFontTx/>
              <a:buChar char="●"/>
            </a:pPr>
            <a:r>
              <a:rPr lang="en" sz="2400" kern="0" dirty="0">
                <a:solidFill>
                  <a:schemeClr val="tx1"/>
                </a:solidFill>
              </a:rPr>
              <a:t>HPA (horizontal pod </a:t>
            </a:r>
            <a:r>
              <a:rPr lang="en" sz="2400" kern="0" dirty="0" err="1">
                <a:solidFill>
                  <a:schemeClr val="tx1"/>
                </a:solidFill>
              </a:rPr>
              <a:t>autoscaler</a:t>
            </a:r>
            <a:r>
              <a:rPr lang="en" sz="2400" kern="0" dirty="0">
                <a:solidFill>
                  <a:schemeClr val="tx1"/>
                </a:solidFill>
              </a:rPr>
              <a:t>)</a:t>
            </a:r>
          </a:p>
          <a:p>
            <a:pPr marL="457200" indent="-381000">
              <a:buSzPts val="2400"/>
              <a:buFontTx/>
              <a:buChar char="●"/>
            </a:pPr>
            <a:r>
              <a:rPr lang="en" sz="2400" kern="0" dirty="0">
                <a:solidFill>
                  <a:schemeClr val="tx1"/>
                </a:solidFill>
              </a:rPr>
              <a:t>Prometheus</a:t>
            </a:r>
          </a:p>
          <a:p>
            <a:pPr marL="457200" indent="-381000">
              <a:buSzPts val="2400"/>
              <a:buFontTx/>
              <a:buChar char="●"/>
            </a:pPr>
            <a:r>
              <a:rPr lang="en" sz="2400" kern="0" dirty="0">
                <a:solidFill>
                  <a:schemeClr val="tx1"/>
                </a:solidFill>
              </a:rPr>
              <a:t>Grafana (dashboards)</a:t>
            </a:r>
          </a:p>
          <a:p>
            <a:pPr marL="457200" indent="-381000">
              <a:buSzPts val="2400"/>
              <a:buFontTx/>
              <a:buChar char="●"/>
            </a:pPr>
            <a:endParaRPr lang="en" sz="24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954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lnSpc>
                <a:spcPct val="100000"/>
              </a:lnSpc>
              <a:spcBef>
                <a:spcPts val="100"/>
              </a:spcBef>
            </a:pPr>
            <a:r>
              <a:rPr lang="en" spc="-10" dirty="0"/>
              <a:t>Metrics API Server</a:t>
            </a:r>
            <a:endParaRPr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3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7" name="object 18">
            <a:extLst>
              <a:ext uri="{FF2B5EF4-FFF2-40B4-BE49-F238E27FC236}">
                <a16:creationId xmlns:a16="http://schemas.microsoft.com/office/drawing/2014/main" id="{13148A22-0E30-B74C-9423-D33E0AFE9F99}"/>
              </a:ext>
            </a:extLst>
          </p:cNvPr>
          <p:cNvSpPr txBox="1"/>
          <p:nvPr/>
        </p:nvSpPr>
        <p:spPr>
          <a:xfrm>
            <a:off x="519799" y="2882245"/>
            <a:ext cx="9758819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buSzPts val="2400"/>
            </a:pPr>
            <a:r>
              <a:rPr lang="ru-RU" sz="2400" dirty="0"/>
              <a:t>Сервер метрик собирает метрики, такие как утилизация процессора и памяти, по каждому модулю и узлу с помощью </a:t>
            </a:r>
            <a:r>
              <a:rPr lang="en" sz="2400" dirty="0"/>
              <a:t>API, </a:t>
            </a:r>
            <a:r>
              <a:rPr lang="ru-RU" sz="2400" dirty="0"/>
              <a:t>предоставляемого </a:t>
            </a:r>
            <a:r>
              <a:rPr lang="en" sz="2400" dirty="0" err="1"/>
              <a:t>Kubelet</a:t>
            </a:r>
            <a:r>
              <a:rPr lang="en" sz="2400" dirty="0"/>
              <a:t> </a:t>
            </a:r>
            <a:r>
              <a:rPr lang="ru-RU" sz="2400" dirty="0"/>
              <a:t>на каждом узле.</a:t>
            </a:r>
          </a:p>
          <a:p>
            <a:pPr>
              <a:buSzPts val="2400"/>
            </a:pPr>
            <a:endParaRPr lang="ru-RU" sz="2400" dirty="0"/>
          </a:p>
          <a:p>
            <a:pPr>
              <a:buSzPts val="2400"/>
            </a:pPr>
            <a:r>
              <a:rPr lang="ru-RU" sz="2400" dirty="0"/>
              <a:t>Сервер метрик зарегистрирован в </a:t>
            </a:r>
            <a:r>
              <a:rPr lang="en" sz="2400" dirty="0"/>
              <a:t>API-</a:t>
            </a:r>
            <a:r>
              <a:rPr lang="ru-RU" sz="2400" dirty="0"/>
              <a:t>сервере через </a:t>
            </a:r>
            <a:r>
              <a:rPr lang="ru-RU" sz="2400" dirty="0" err="1"/>
              <a:t>агрегатор</a:t>
            </a:r>
            <a:r>
              <a:rPr lang="ru-RU" sz="2400" dirty="0"/>
              <a:t> </a:t>
            </a:r>
            <a:r>
              <a:rPr lang="en" sz="2400" dirty="0"/>
              <a:t>Kubernetes, </a:t>
            </a:r>
            <a:r>
              <a:rPr lang="ru-RU" sz="2400" dirty="0"/>
              <a:t>который был представлен в </a:t>
            </a:r>
            <a:r>
              <a:rPr lang="en" sz="2400" dirty="0"/>
              <a:t>Kubernetes 1.7</a:t>
            </a:r>
            <a:r>
              <a:rPr lang="ru-RU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9115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spcBef>
                <a:spcPts val="100"/>
              </a:spcBef>
            </a:pPr>
            <a:r>
              <a:rPr lang="en" dirty="0"/>
              <a:t>HPA</a:t>
            </a:r>
            <a:endParaRPr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4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pic>
        <p:nvPicPr>
          <p:cNvPr id="49" name="Picture 7">
            <a:extLst>
              <a:ext uri="{FF2B5EF4-FFF2-40B4-BE49-F238E27FC236}">
                <a16:creationId xmlns:a16="http://schemas.microsoft.com/office/drawing/2014/main" id="{FA2C491B-50E6-C14D-BE7B-ADD388AD97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654" y="2765214"/>
            <a:ext cx="2864246" cy="402199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0" name="Picture 5">
            <a:extLst>
              <a:ext uri="{FF2B5EF4-FFF2-40B4-BE49-F238E27FC236}">
                <a16:creationId xmlns:a16="http://schemas.microsoft.com/office/drawing/2014/main" id="{EE1A5FEB-4AEF-3C4C-B977-C1D7D45997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3599" y="2765215"/>
            <a:ext cx="3140901" cy="402199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1" name="Picture 9">
            <a:extLst>
              <a:ext uri="{FF2B5EF4-FFF2-40B4-BE49-F238E27FC236}">
                <a16:creationId xmlns:a16="http://schemas.microsoft.com/office/drawing/2014/main" id="{AD06C58E-AA11-7846-BAD7-61743CADF8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32246" y="2765214"/>
            <a:ext cx="3138854" cy="402199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2979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spcBef>
                <a:spcPts val="100"/>
              </a:spcBef>
            </a:pPr>
            <a:r>
              <a:rPr lang="en" spc="-10" dirty="0"/>
              <a:t>HPA</a:t>
            </a:r>
            <a:endParaRPr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5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pic>
        <p:nvPicPr>
          <p:cNvPr id="50" name="Picture 4">
            <a:extLst>
              <a:ext uri="{FF2B5EF4-FFF2-40B4-BE49-F238E27FC236}">
                <a16:creationId xmlns:a16="http://schemas.microsoft.com/office/drawing/2014/main" id="{6FEFC594-9801-4F44-B47D-9363E5C0E8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658" y="181793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127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Prometheus</a:t>
            </a:r>
            <a:endParaRPr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6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pic>
        <p:nvPicPr>
          <p:cNvPr id="53" name="Picture 3">
            <a:extLst>
              <a:ext uri="{FF2B5EF4-FFF2-40B4-BE49-F238E27FC236}">
                <a16:creationId xmlns:a16="http://schemas.microsoft.com/office/drawing/2014/main" id="{0A801F8A-CA2F-1D4D-BBDE-BF16FA2AE4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923" y="1897438"/>
            <a:ext cx="8767977" cy="493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545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9255"/>
            <a:ext cx="10685780" cy="6516370"/>
          </a:xfrm>
          <a:custGeom>
            <a:avLst/>
            <a:gdLst/>
            <a:ahLst/>
            <a:cxnLst/>
            <a:rect l="l" t="t" r="r" b="b"/>
            <a:pathLst>
              <a:path w="10685780" h="6516370">
                <a:moveTo>
                  <a:pt x="0" y="6515989"/>
                </a:moveTo>
                <a:lnTo>
                  <a:pt x="10685640" y="6515989"/>
                </a:lnTo>
                <a:lnTo>
                  <a:pt x="10685640" y="0"/>
                </a:lnTo>
                <a:lnTo>
                  <a:pt x="0" y="0"/>
                </a:lnTo>
                <a:lnTo>
                  <a:pt x="0" y="6515989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9300" y="2133429"/>
            <a:ext cx="4250055" cy="903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750" b="1" dirty="0">
                <a:latin typeface="SFProText-Heavy"/>
                <a:cs typeface="SFProText-Heavy"/>
              </a:rPr>
              <a:t>СП</a:t>
            </a:r>
            <a:r>
              <a:rPr sz="5750" b="1" spc="-175" dirty="0">
                <a:latin typeface="SFProText-Heavy"/>
                <a:cs typeface="SFProText-Heavy"/>
              </a:rPr>
              <a:t>А</a:t>
            </a:r>
            <a:r>
              <a:rPr sz="5750" b="1" dirty="0">
                <a:latin typeface="SFProText-Heavy"/>
                <a:cs typeface="SFProText-Heavy"/>
              </a:rPr>
              <a:t>СИ</a:t>
            </a:r>
            <a:r>
              <a:rPr sz="5750" b="1" spc="-40" dirty="0">
                <a:latin typeface="SFProText-Heavy"/>
                <a:cs typeface="SFProText-Heavy"/>
              </a:rPr>
              <a:t>Б</a:t>
            </a:r>
            <a:r>
              <a:rPr sz="5750" b="1" spc="0" dirty="0">
                <a:latin typeface="SFProText-Heavy"/>
                <a:cs typeface="SFProText-Heavy"/>
              </a:rPr>
              <a:t>О!</a:t>
            </a:r>
            <a:endParaRPr sz="5750">
              <a:latin typeface="SFProText-Heavy"/>
              <a:cs typeface="SFProText-Heavy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4500" y="3864366"/>
            <a:ext cx="3911600" cy="13285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b="1" spc="-10" dirty="0">
                <a:solidFill>
                  <a:srgbClr val="FFFFFF"/>
                </a:solidFill>
                <a:latin typeface="SFProText-Heavy"/>
                <a:cs typeface="SFProText-Heavy"/>
              </a:rPr>
              <a:t>Евгений Овчинцев</a:t>
            </a:r>
            <a:endParaRPr sz="1800" dirty="0">
              <a:latin typeface="SFProText-Heavy"/>
              <a:cs typeface="SFProText-Heavy"/>
            </a:endParaRPr>
          </a:p>
          <a:p>
            <a:pPr marL="12700" marR="5080">
              <a:lnSpc>
                <a:spcPct val="100000"/>
              </a:lnSpc>
              <a:spcBef>
                <a:spcPts val="2080"/>
              </a:spcBef>
            </a:pPr>
            <a:r>
              <a:rPr lang="ru-RU" sz="1400" b="1" dirty="0">
                <a:solidFill>
                  <a:srgbClr val="52A5CB"/>
                </a:solidFill>
                <a:latin typeface="SFProText-Semibold"/>
                <a:cs typeface="SFProText-Semibold"/>
              </a:rPr>
              <a:t>Преподаватель</a:t>
            </a:r>
            <a:endParaRPr sz="1900" dirty="0">
              <a:latin typeface="Times New Roman"/>
              <a:cs typeface="Times New Roman"/>
            </a:endParaRPr>
          </a:p>
          <a:p>
            <a:pPr marL="12700" marR="913130">
              <a:lnSpc>
                <a:spcPct val="100000"/>
              </a:lnSpc>
            </a:pPr>
            <a:r>
              <a:rPr lang="en-US" b="1" spc="-15" dirty="0">
                <a:solidFill>
                  <a:srgbClr val="FFFFFF"/>
                </a:solidFill>
                <a:latin typeface="SFProText-Semibold"/>
                <a:cs typeface="SFProText-Semibold"/>
                <a:hlinkClick r:id="rId2"/>
              </a:rPr>
              <a:t>e</a:t>
            </a:r>
            <a:r>
              <a:rPr lang="en-US" sz="1800" b="1" spc="-15" dirty="0">
                <a:solidFill>
                  <a:srgbClr val="FFFFFF"/>
                </a:solidFill>
                <a:latin typeface="SFProText-Semibold"/>
                <a:cs typeface="SFProText-Semibold"/>
                <a:hlinkClick r:id="rId2"/>
              </a:rPr>
              <a:t>vgenij.ovchintsev@gmail.com</a:t>
            </a:r>
            <a:endParaRPr lang="en-US" b="1" spc="-15" dirty="0">
              <a:solidFill>
                <a:srgbClr val="FFFFFF"/>
              </a:solidFill>
              <a:latin typeface="SFProText-Semibold"/>
              <a:cs typeface="SFProText-Semibold"/>
            </a:endParaRPr>
          </a:p>
          <a:p>
            <a:pPr marL="12700" marR="913130">
              <a:lnSpc>
                <a:spcPct val="100000"/>
              </a:lnSpc>
            </a:pPr>
            <a:r>
              <a:rPr sz="1800" b="1" spc="-10" dirty="0" err="1">
                <a:solidFill>
                  <a:srgbClr val="FFFFFF"/>
                </a:solidFill>
                <a:latin typeface="SFProText-Semibold"/>
                <a:cs typeface="SFProText-Semibold"/>
              </a:rPr>
              <a:t>hackeru.pro</a:t>
            </a:r>
            <a:endParaRPr sz="1800" dirty="0">
              <a:latin typeface="SFProText-Semibold"/>
              <a:cs typeface="SFProText-Semibold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93994" y="56512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34129" y="0"/>
            <a:ext cx="300990" cy="277495"/>
          </a:xfrm>
          <a:custGeom>
            <a:avLst/>
            <a:gdLst/>
            <a:ahLst/>
            <a:cxnLst/>
            <a:rect l="l" t="t" r="r" b="b"/>
            <a:pathLst>
              <a:path w="300989" h="277495">
                <a:moveTo>
                  <a:pt x="0" y="277444"/>
                </a:moveTo>
                <a:lnTo>
                  <a:pt x="300761" y="277444"/>
                </a:lnTo>
                <a:lnTo>
                  <a:pt x="300761" y="0"/>
                </a:lnTo>
                <a:lnTo>
                  <a:pt x="0" y="0"/>
                </a:lnTo>
                <a:lnTo>
                  <a:pt x="0" y="277444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115766" y="1889747"/>
            <a:ext cx="576580" cy="558800"/>
          </a:xfrm>
          <a:custGeom>
            <a:avLst/>
            <a:gdLst/>
            <a:ahLst/>
            <a:cxnLst/>
            <a:rect l="l" t="t" r="r" b="b"/>
            <a:pathLst>
              <a:path w="576579" h="558800">
                <a:moveTo>
                  <a:pt x="0" y="558253"/>
                </a:moveTo>
                <a:lnTo>
                  <a:pt x="576237" y="558253"/>
                </a:lnTo>
                <a:lnTo>
                  <a:pt x="576237" y="0"/>
                </a:lnTo>
                <a:lnTo>
                  <a:pt x="0" y="0"/>
                </a:lnTo>
                <a:lnTo>
                  <a:pt x="0" y="558253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2005" y="5906389"/>
            <a:ext cx="629285" cy="610235"/>
          </a:xfrm>
          <a:custGeom>
            <a:avLst/>
            <a:gdLst/>
            <a:ahLst/>
            <a:cxnLst/>
            <a:rect l="l" t="t" r="r" b="b"/>
            <a:pathLst>
              <a:path w="629284" h="610234">
                <a:moveTo>
                  <a:pt x="0" y="609612"/>
                </a:moveTo>
                <a:lnTo>
                  <a:pt x="629234" y="609612"/>
                </a:lnTo>
                <a:lnTo>
                  <a:pt x="629234" y="0"/>
                </a:lnTo>
                <a:lnTo>
                  <a:pt x="0" y="0"/>
                </a:lnTo>
                <a:lnTo>
                  <a:pt x="0" y="609612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815004" y="2448013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29995" y="4212005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27234" y="651416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1188008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31240" y="651416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18" name="object 45">
            <a:extLst>
              <a:ext uri="{FF2B5EF4-FFF2-40B4-BE49-F238E27FC236}">
                <a16:creationId xmlns:a16="http://schemas.microsoft.com/office/drawing/2014/main" id="{CFCD24A8-0089-5849-9FAF-C216C808838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7</a:t>
            </a:fld>
            <a:endParaRPr sz="1500" baseline="2777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33331</TotalTime>
  <Words>138</Words>
  <Application>Microsoft Macintosh PowerPoint</Application>
  <PresentationFormat>Произвольный</PresentationFormat>
  <Paragraphs>35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Calibri</vt:lpstr>
      <vt:lpstr>SF Pro Text</vt:lpstr>
      <vt:lpstr>SFProText-Heavy</vt:lpstr>
      <vt:lpstr>SFProText-Medium</vt:lpstr>
      <vt:lpstr>SFProText-Semibold</vt:lpstr>
      <vt:lpstr>Times New Roman</vt:lpstr>
      <vt:lpstr>Office Theme</vt:lpstr>
      <vt:lpstr>Занятие 22 (2.04.2020)</vt:lpstr>
      <vt:lpstr>Презентация PowerPoint</vt:lpstr>
      <vt:lpstr>Metrics API Server</vt:lpstr>
      <vt:lpstr>HPA</vt:lpstr>
      <vt:lpstr>HPA</vt:lpstr>
      <vt:lpstr>Prometheus</vt:lpstr>
      <vt:lpstr>СПАСИБО!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</dc:title>
  <cp:lastModifiedBy>Овчинцев Евгений Михайлович</cp:lastModifiedBy>
  <cp:revision>320</cp:revision>
  <dcterms:created xsi:type="dcterms:W3CDTF">2018-05-28T16:14:58Z</dcterms:created>
  <dcterms:modified xsi:type="dcterms:W3CDTF">2020-04-02T15:46:33Z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2018-05-28T00:00:00Z</vt:filetime>
  </property>
  <property fmtid="{D5CDD505-2E9C-101B-9397-08002B2CF9AE}" pid="3" name="Creator">
    <vt:lpwstr>Adobe InDesign CC 13.0 (Macintosh)</vt:lpwstr>
  </property>
  <property fmtid="{D5CDD505-2E9C-101B-9397-08002B2CF9AE}" pid="4" name="LastSaved">
    <vt:filetime>2018-05-28T00:00:00Z</vt:filetime>
  </property>
</Properties>
</file>