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706" autoAdjust="0"/>
  </p:normalViewPr>
  <p:slideViewPr>
    <p:cSldViewPr>
      <p:cViewPr varScale="1">
        <p:scale>
          <a:sx n="77" d="100"/>
          <a:sy n="77" d="100"/>
        </p:scale>
        <p:origin x="9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056602-EDC7-4013-B567-B115CD9C7453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AB47B7C-9D46-4CD4-A2AD-DFCE8D8D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605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52400" y="6477000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Copyrights apply</a:t>
            </a:r>
          </a:p>
        </p:txBody>
      </p:sp>
    </p:spTree>
    <p:extLst>
      <p:ext uri="{BB962C8B-B14F-4D97-AF65-F5344CB8AC3E}">
        <p14:creationId xmlns:p14="http://schemas.microsoft.com/office/powerpoint/2010/main" val="221797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B0B0-7D0B-4081-AF17-E1518D1D8242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Copyrights apply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6622-C519-4C69-9716-EA6F1F6EF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0"/>
            <a:ext cx="4381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4573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UpToDate Inc.</dc:creator>
  <cp:lastModifiedBy>Benjamin Natelson</cp:lastModifiedBy>
  <cp:revision>54</cp:revision>
  <dcterms:created xsi:type="dcterms:W3CDTF">2009-11-20T16:29:15Z</dcterms:created>
  <dcterms:modified xsi:type="dcterms:W3CDTF">2021-02-11T15:59:35Z</dcterms:modified>
</cp:coreProperties>
</file>