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7" r:id="rId10"/>
    <p:sldId id="268" r:id="rId11"/>
    <p:sldId id="269" r:id="rId12"/>
    <p:sldId id="262" r:id="rId13"/>
    <p:sldId id="26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FF86E72-25C9-47E9-8A71-C859F8DB4739}" type="datetimeFigureOut">
              <a:rPr lang="fr-FR" smtClean="0"/>
              <a:pPr/>
              <a:t>20/04/2016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0F73DB7-0133-4A05-8939-A032F74E8E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6E72-25C9-47E9-8A71-C859F8DB4739}" type="datetimeFigureOut">
              <a:rPr lang="fr-FR" smtClean="0"/>
              <a:pPr/>
              <a:t>20/04/2016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3DB7-0133-4A05-8939-A032F74E8E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6E72-25C9-47E9-8A71-C859F8DB4739}" type="datetimeFigureOut">
              <a:rPr lang="fr-FR" smtClean="0"/>
              <a:pPr/>
              <a:t>20/04/2016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3DB7-0133-4A05-8939-A032F74E8E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6E72-25C9-47E9-8A71-C859F8DB4739}" type="datetimeFigureOut">
              <a:rPr lang="fr-FR" smtClean="0"/>
              <a:pPr/>
              <a:t>20/04/2016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3DB7-0133-4A05-8939-A032F74E8E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6E72-25C9-47E9-8A71-C859F8DB4739}" type="datetimeFigureOut">
              <a:rPr lang="fr-FR" smtClean="0"/>
              <a:pPr/>
              <a:t>20/04/2016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3DB7-0133-4A05-8939-A032F74E8E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6E72-25C9-47E9-8A71-C859F8DB4739}" type="datetimeFigureOut">
              <a:rPr lang="fr-FR" smtClean="0"/>
              <a:pPr/>
              <a:t>20/04/2016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3DB7-0133-4A05-8939-A032F74E8E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F86E72-25C9-47E9-8A71-C859F8DB4739}" type="datetimeFigureOut">
              <a:rPr lang="fr-FR" smtClean="0"/>
              <a:pPr/>
              <a:t>20/04/2016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0F73DB7-0133-4A05-8939-A032F74E8EA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FF86E72-25C9-47E9-8A71-C859F8DB4739}" type="datetimeFigureOut">
              <a:rPr lang="fr-FR" smtClean="0"/>
              <a:pPr/>
              <a:t>20/04/2016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0F73DB7-0133-4A05-8939-A032F74E8E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6E72-25C9-47E9-8A71-C859F8DB4739}" type="datetimeFigureOut">
              <a:rPr lang="fr-FR" smtClean="0"/>
              <a:pPr/>
              <a:t>20/04/2016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3DB7-0133-4A05-8939-A032F74E8E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6E72-25C9-47E9-8A71-C859F8DB4739}" type="datetimeFigureOut">
              <a:rPr lang="fr-FR" smtClean="0"/>
              <a:pPr/>
              <a:t>20/04/2016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3DB7-0133-4A05-8939-A032F74E8E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6E72-25C9-47E9-8A71-C859F8DB4739}" type="datetimeFigureOut">
              <a:rPr lang="fr-FR" smtClean="0"/>
              <a:pPr/>
              <a:t>20/04/2016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3DB7-0133-4A05-8939-A032F74E8E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FF86E72-25C9-47E9-8A71-C859F8DB4739}" type="datetimeFigureOut">
              <a:rPr lang="fr-FR" smtClean="0"/>
              <a:pPr/>
              <a:t>20/04/2016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0F73DB7-0133-4A05-8939-A032F74E8E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8101042" cy="1470025"/>
          </a:xfrm>
        </p:spPr>
        <p:txBody>
          <a:bodyPr>
            <a:noAutofit/>
          </a:bodyPr>
          <a:lstStyle/>
          <a:p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PROJET:</a:t>
            </a:r>
            <a:br>
              <a:rPr lang="fr-FR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GESTION DES OFFRES DE STAGES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071538" y="5143512"/>
            <a:ext cx="6700862" cy="135732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Projet L3 Miage</a:t>
            </a:r>
          </a:p>
          <a:p>
            <a:r>
              <a:rPr lang="fr-FR" sz="2400" dirty="0" smtClean="0"/>
              <a:t>Jeyakumar Jenourthika Camara Magou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appli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7" y="804496"/>
            <a:ext cx="9069768" cy="5339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appli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167872"/>
            <a:ext cx="7016301" cy="5047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Les difficultés rencontrés sur la totalité du projet</a:t>
            </a:r>
          </a:p>
          <a:p>
            <a:r>
              <a:rPr lang="fr-FR" dirty="0" smtClean="0"/>
              <a:t>Les apports</a:t>
            </a:r>
          </a:p>
          <a:p>
            <a:r>
              <a:rPr lang="fr-FR" dirty="0" smtClean="0"/>
              <a:t>Projet fini?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071678"/>
            <a:ext cx="8229600" cy="2643206"/>
          </a:xfrm>
        </p:spPr>
        <p:txBody>
          <a:bodyPr/>
          <a:lstStyle/>
          <a:p>
            <a:r>
              <a:rPr lang="fr-FR" dirty="0" smtClean="0"/>
              <a:t>QUESTIONS/REPONSES.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Durée et répartition des </a:t>
            </a:r>
            <a:r>
              <a:rPr lang="fr-FR" dirty="0" smtClean="0"/>
              <a:t>tâches</a:t>
            </a:r>
          </a:p>
          <a:p>
            <a:r>
              <a:rPr lang="fr-FR" dirty="0" smtClean="0"/>
              <a:t>Présentation UML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 Diagramme de cas d’utilisation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Diagramme de classe</a:t>
            </a:r>
            <a:endParaRPr lang="fr-FR" dirty="0" smtClean="0"/>
          </a:p>
          <a:p>
            <a:r>
              <a:rPr lang="fr-FR" dirty="0" smtClean="0"/>
              <a:t>Présentation de </a:t>
            </a:r>
            <a:r>
              <a:rPr lang="fr-FR" dirty="0" smtClean="0"/>
              <a:t>l’application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Quelques « </a:t>
            </a:r>
            <a:r>
              <a:rPr lang="fr-FR" dirty="0" err="1" smtClean="0"/>
              <a:t>Screen</a:t>
            </a:r>
            <a:r>
              <a:rPr lang="fr-FR" dirty="0" smtClean="0"/>
              <a:t> »</a:t>
            </a:r>
            <a:endParaRPr lang="fr-FR" dirty="0" smtClean="0"/>
          </a:p>
          <a:p>
            <a:r>
              <a:rPr lang="fr-FR" dirty="0" smtClean="0"/>
              <a:t>Conclusion </a:t>
            </a:r>
          </a:p>
          <a:p>
            <a:r>
              <a:rPr lang="fr-FR" dirty="0" smtClean="0"/>
              <a:t>Questions/Réponses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Thème du projet</a:t>
            </a:r>
          </a:p>
          <a:p>
            <a:r>
              <a:rPr lang="fr-FR" dirty="0" smtClean="0"/>
              <a:t>Pourquoi celui-ci?</a:t>
            </a:r>
          </a:p>
          <a:p>
            <a:r>
              <a:rPr lang="fr-FR" dirty="0" smtClean="0"/>
              <a:t>Fonctionnalités principales de l’application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Durée et répartitions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Diagramme de Gantt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Notre organisation</a:t>
            </a:r>
            <a:endParaRPr lang="fr-FR" dirty="0"/>
          </a:p>
        </p:txBody>
      </p:sp>
      <p:pic>
        <p:nvPicPr>
          <p:cNvPr id="4" name="Image 3" descr="gan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620"/>
            <a:ext cx="9144064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UML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Diagramme de </a:t>
            </a:r>
            <a:r>
              <a:rPr lang="fr-FR" dirty="0" smtClean="0"/>
              <a:t>cas d’utilisation</a:t>
            </a:r>
            <a:endParaRPr lang="fr-FR" dirty="0" smtClean="0"/>
          </a:p>
          <a:p>
            <a:r>
              <a:rPr lang="fr-FR" dirty="0" smtClean="0"/>
              <a:t>Diagramme de </a:t>
            </a:r>
            <a:r>
              <a:rPr lang="fr-FR" dirty="0" smtClean="0"/>
              <a:t>classe</a:t>
            </a:r>
            <a:endParaRPr lang="fr-FR" dirty="0" smtClean="0"/>
          </a:p>
          <a:p>
            <a:r>
              <a:rPr lang="fr-FR" dirty="0" smtClean="0"/>
              <a:t>Diagramme de séquence et d’activité</a:t>
            </a:r>
          </a:p>
          <a:p>
            <a:r>
              <a:rPr lang="fr-FR" dirty="0" smtClean="0"/>
              <a:t>Les difficultés rencontrées</a:t>
            </a:r>
          </a:p>
          <a:p>
            <a:r>
              <a:rPr lang="fr-FR" dirty="0" smtClean="0"/>
              <a:t>Outils utilisés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grm cas d'utilis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714356"/>
            <a:ext cx="4976832" cy="614364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715140" y="1428736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grm classe 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613895"/>
            <a:ext cx="5643602" cy="570239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858016" y="1214422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Outils utilisés</a:t>
            </a:r>
          </a:p>
          <a:p>
            <a:r>
              <a:rPr lang="fr-FR" dirty="0" smtClean="0"/>
              <a:t>Difficultés rencontrées</a:t>
            </a:r>
          </a:p>
          <a:p>
            <a:r>
              <a:rPr lang="fr-FR" dirty="0" smtClean="0"/>
              <a:t>Application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appl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7" y="928670"/>
            <a:ext cx="7487831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220</TotalTime>
  <Words>104</Words>
  <Application>Microsoft Office PowerPoint</Application>
  <PresentationFormat>Affichage à l'écran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Urbain</vt:lpstr>
      <vt:lpstr>PROJET:  GESTION DES OFFRES DE STAGES</vt:lpstr>
      <vt:lpstr>SOMMAIRE</vt:lpstr>
      <vt:lpstr>Présentation du projet</vt:lpstr>
      <vt:lpstr>Durée et répartitions des tâches</vt:lpstr>
      <vt:lpstr>Présentation UML</vt:lpstr>
      <vt:lpstr>Diapositive 6</vt:lpstr>
      <vt:lpstr>Diapositive 7</vt:lpstr>
      <vt:lpstr>Présentation de l’application</vt:lpstr>
      <vt:lpstr>Diapositive 9</vt:lpstr>
      <vt:lpstr>Diapositive 10</vt:lpstr>
      <vt:lpstr>Diapositive 11</vt:lpstr>
      <vt:lpstr>Conclusion</vt:lpstr>
      <vt:lpstr>QUESTIONS/REPONSES.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magou</dc:creator>
  <cp:lastModifiedBy>magou</cp:lastModifiedBy>
  <cp:revision>23</cp:revision>
  <dcterms:created xsi:type="dcterms:W3CDTF">2016-04-19T13:49:25Z</dcterms:created>
  <dcterms:modified xsi:type="dcterms:W3CDTF">2016-04-20T08:33:40Z</dcterms:modified>
</cp:coreProperties>
</file>