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11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66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5B4-EF5F-4566-9616-D72FFE3D9C4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46658B-99FB-46D1-8F79-BAB76D84E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77E-B1D0-4752-BEE4-B15C6FC5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" y="244088"/>
            <a:ext cx="3746173" cy="43374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Impact of Food Production on the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9DE1-B611-44BA-8356-1C1CD0EC5C96}"/>
              </a:ext>
            </a:extLst>
          </p:cNvPr>
          <p:cNvSpPr txBox="1"/>
          <p:nvPr/>
        </p:nvSpPr>
        <p:spPr>
          <a:xfrm>
            <a:off x="9413174" y="4308088"/>
            <a:ext cx="3513464" cy="235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Erik </a:t>
            </a:r>
            <a:r>
              <a:rPr lang="en-US" sz="2800" dirty="0" err="1"/>
              <a:t>Hoaglund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Joanne Isaac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Max Krueger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Jennifer Puszczewicz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7FF2-8D2E-4B00-A049-F5705FC78121}"/>
              </a:ext>
            </a:extLst>
          </p:cNvPr>
          <p:cNvSpPr txBox="1"/>
          <p:nvPr/>
        </p:nvSpPr>
        <p:spPr>
          <a:xfrm>
            <a:off x="4580076" y="1720840"/>
            <a:ext cx="5221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A close look at Food Production’s Impact on: 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Eutrophication</a:t>
            </a:r>
          </a:p>
          <a:p>
            <a:pPr algn="l"/>
            <a:r>
              <a:rPr lang="en-US" sz="3600" dirty="0"/>
              <a:t>Gas Emissions</a:t>
            </a:r>
          </a:p>
          <a:p>
            <a:r>
              <a:rPr lang="en-US" sz="3600" dirty="0"/>
              <a:t>Temperature</a:t>
            </a:r>
          </a:p>
          <a:p>
            <a:pPr algn="l"/>
            <a:r>
              <a:rPr lang="en-US" sz="3600" dirty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241805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4CC5-DC1E-4AD1-92E1-7D7A45D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099E-5DAD-4B65-8224-2B77F8F3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kaggle.com</a:t>
            </a:r>
          </a:p>
          <a:p>
            <a:r>
              <a:rPr lang="en-US" sz="2400" dirty="0"/>
              <a:t>Food and Agriculture Organization of the United Nations (FAO.org)</a:t>
            </a:r>
          </a:p>
          <a:p>
            <a:r>
              <a:rPr lang="en-US" sz="2400" dirty="0"/>
              <a:t>World Resources Institute (wri.org)</a:t>
            </a:r>
          </a:p>
        </p:txBody>
      </p:sp>
    </p:spTree>
    <p:extLst>
      <p:ext uri="{BB962C8B-B14F-4D97-AF65-F5344CB8AC3E}">
        <p14:creationId xmlns:p14="http://schemas.microsoft.com/office/powerpoint/2010/main" val="48909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A8A6-C76F-417F-BA2F-23BB7C9E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D77E-3450-4D89-88EC-740B5908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Food production has a major impact on the environment</a:t>
            </a:r>
          </a:p>
          <a:p>
            <a:r>
              <a:rPr lang="en-US" sz="2800" dirty="0"/>
              <a:t>The detrimental effect of food production on the environment is dependent on the type of food being produced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E30C-6BE6-4E8E-9EE9-51A6539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609600"/>
            <a:ext cx="8597727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Exploratory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40ED-A32C-48EC-B80B-DB0D9395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09" y="1488613"/>
            <a:ext cx="8596668" cy="5150312"/>
          </a:xfrm>
        </p:spPr>
        <p:txBody>
          <a:bodyPr>
            <a:noAutofit/>
          </a:bodyPr>
          <a:lstStyle/>
          <a:p>
            <a:r>
              <a:rPr lang="en-US" sz="2400" dirty="0"/>
              <a:t>How does food production affect the environment?</a:t>
            </a:r>
          </a:p>
          <a:p>
            <a:endParaRPr lang="en-US" sz="2400" dirty="0"/>
          </a:p>
          <a:p>
            <a:r>
              <a:rPr lang="en-US" sz="2400" dirty="0"/>
              <a:t>Which foods have the most detrimental effects on the environment?</a:t>
            </a:r>
          </a:p>
          <a:p>
            <a:endParaRPr lang="en-US" sz="2400" dirty="0"/>
          </a:p>
          <a:p>
            <a:r>
              <a:rPr lang="en-US" sz="2400" dirty="0"/>
              <a:t>Which foods have the least detrimental effects on the environment?</a:t>
            </a:r>
          </a:p>
          <a:p>
            <a:endParaRPr lang="en-US" sz="2400" dirty="0"/>
          </a:p>
          <a:p>
            <a:r>
              <a:rPr lang="en-US" sz="2400" dirty="0"/>
              <a:t>Can food choices impact the environment?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E15A-0ED3-4188-9821-613F14C2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227C-F1FE-49F0-AF66-1A2E11E0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Datasets in CSV format were downloaded from the sources</a:t>
            </a:r>
          </a:p>
          <a:p>
            <a:r>
              <a:rPr lang="en-US" sz="3600" dirty="0"/>
              <a:t>Data cleaning was done in </a:t>
            </a: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  <a:p>
            <a:r>
              <a:rPr lang="en-US" sz="3600" dirty="0"/>
              <a:t>Data was loaded into SQL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86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F039-4D1E-44B4-B8A2-EB81B540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059" y="283845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1392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7006-DB8F-4166-8DA3-48D0263C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6653-2E18-405A-8227-4047A40F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Production is a major contributor to climate change</a:t>
            </a:r>
          </a:p>
          <a:p>
            <a:r>
              <a:rPr lang="en-US" dirty="0"/>
              <a:t>Detrimental impacts will become increasingly difficult to abate as the population rises, creating more food demands</a:t>
            </a:r>
          </a:p>
          <a:p>
            <a:r>
              <a:rPr lang="en-US" dirty="0"/>
              <a:t>Both food and earth are necessary to sustain life, and it is vitally important to recognize how the short-term need for food impacts the long-term need to protect the earth</a:t>
            </a:r>
          </a:p>
          <a:p>
            <a:r>
              <a:rPr lang="en-US" dirty="0"/>
              <a:t>A move towards a plant-based diet will slow the effects of food production on the environment</a:t>
            </a:r>
          </a:p>
          <a:p>
            <a:r>
              <a:rPr lang="en-US" dirty="0"/>
              <a:t>Awareness and efforts to decrease food waste will help offset the projected needs for increased food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06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239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Impact of Food Production on the Environment</vt:lpstr>
      <vt:lpstr>Data Sources</vt:lpstr>
      <vt:lpstr>Hypotheses</vt:lpstr>
      <vt:lpstr>Exploratory Questions</vt:lpstr>
      <vt:lpstr>ETL</vt:lpstr>
      <vt:lpstr>Live Demo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Food Production on the Environment</dc:title>
  <dc:creator>Jennifer Puszczewicz</dc:creator>
  <cp:lastModifiedBy>Jennifer Puszczewicz</cp:lastModifiedBy>
  <cp:revision>2</cp:revision>
  <dcterms:created xsi:type="dcterms:W3CDTF">2021-10-30T18:29:06Z</dcterms:created>
  <dcterms:modified xsi:type="dcterms:W3CDTF">2021-11-02T19:20:36Z</dcterms:modified>
</cp:coreProperties>
</file>