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6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raii/GitHub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6D9027-09EC-8365-8E55-C7F9357F6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r>
              <a:rPr lang="fi-FI" dirty="0"/>
              <a:t>GitHub for </a:t>
            </a:r>
            <a:r>
              <a:rPr lang="fi-FI" dirty="0" err="1"/>
              <a:t>Beginners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A83F087-3470-BD33-A623-BBD6054D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C7AB-CBF5-1505-94F0-D6DE84337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23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453726-3C22-CACC-EC9E-E98AE90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GitHubin käytön aloittaminen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48238D-980E-450D-FBE9-B8398E35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Askel 1 – Asenna </a:t>
            </a:r>
            <a:r>
              <a:rPr lang="fi-FI" dirty="0" err="1"/>
              <a:t>Git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Joissakin Linux-käyttöjärjestelmissä jo valmiina</a:t>
            </a:r>
          </a:p>
          <a:p>
            <a:r>
              <a:rPr lang="fi-FI" dirty="0"/>
              <a:t>Askel 2 – Luo GitHub tili</a:t>
            </a:r>
          </a:p>
          <a:p>
            <a:r>
              <a:rPr lang="fi-FI" dirty="0"/>
              <a:t>Askel 3 – Liitä GitHub tilisi asentamaasi </a:t>
            </a:r>
            <a:r>
              <a:rPr lang="fi-FI" dirty="0" err="1"/>
              <a:t>Git:iin</a:t>
            </a:r>
            <a:endParaRPr lang="fi-FI" dirty="0"/>
          </a:p>
          <a:p>
            <a:pPr lvl="1"/>
            <a:r>
              <a:rPr lang="fi-FI" dirty="0"/>
              <a:t>Esimerkiksi: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 – </a:t>
            </a:r>
            <a:r>
              <a:rPr lang="fi-FI" dirty="0" err="1"/>
              <a:t>global</a:t>
            </a:r>
            <a:r>
              <a:rPr lang="fi-FI" dirty="0"/>
              <a:t> user.name ”Jenna </a:t>
            </a:r>
            <a:r>
              <a:rPr lang="fi-FI" dirty="0" err="1"/>
              <a:t>Raiha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Käyttäjätunnuksen jälkeen </a:t>
            </a:r>
            <a:r>
              <a:rPr lang="fi-FI" dirty="0" err="1"/>
              <a:t>git</a:t>
            </a:r>
            <a:r>
              <a:rPr lang="fi-FI" dirty="0"/>
              <a:t> pyytää vielä sähköpostiosoitetietoja</a:t>
            </a:r>
          </a:p>
          <a:p>
            <a:r>
              <a:rPr lang="fi-FI" dirty="0"/>
              <a:t>Askel 4 – Luo ja muokkaa kooditietojasi paikallisesti </a:t>
            </a:r>
          </a:p>
          <a:p>
            <a:r>
              <a:rPr lang="fi-FI" dirty="0"/>
              <a:t>Askel 5 – Luo arkisto (</a:t>
            </a:r>
            <a:r>
              <a:rPr lang="fi-FI" dirty="0" err="1"/>
              <a:t>repository</a:t>
            </a:r>
            <a:r>
              <a:rPr lang="fi-FI" dirty="0"/>
              <a:t>) GitHubissa ja nimeä se</a:t>
            </a:r>
          </a:p>
          <a:p>
            <a:r>
              <a:rPr lang="fi-FI" dirty="0"/>
              <a:t>Askel 6 – Lähetä paikallinen koodisi GitHubiin</a:t>
            </a:r>
          </a:p>
          <a:p>
            <a:pPr lvl="1"/>
            <a:r>
              <a:rPr lang="fi-FI" dirty="0"/>
              <a:t>Voit lähettää koodin joko suoraan ohjelmointisovelluksesta tai käyttää ”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” –komentoa ohjelmointiprojektin kohdalla tiedostokansioissasi</a:t>
            </a:r>
          </a:p>
          <a:p>
            <a:pPr lvl="1"/>
            <a:r>
              <a:rPr lang="fi-FI" dirty="0"/>
              <a:t>Komentoja </a:t>
            </a:r>
            <a:r>
              <a:rPr lang="fi-FI" dirty="0" err="1"/>
              <a:t>gitissä</a:t>
            </a:r>
            <a:r>
              <a:rPr lang="fi-FI" dirty="0"/>
              <a:t>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init</a:t>
            </a:r>
            <a:r>
              <a:rPr lang="fi-FI" dirty="0"/>
              <a:t>,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.,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–m ”Koodi”,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remote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>
                <a:hlinkClick r:id="rId2"/>
              </a:rPr>
              <a:t>https://github.com/jenraii/GitHub.git</a:t>
            </a:r>
            <a:r>
              <a:rPr lang="fi-FI" dirty="0"/>
              <a:t>,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–u </a:t>
            </a:r>
            <a:r>
              <a:rPr lang="fi-FI" dirty="0" err="1"/>
              <a:t>origin</a:t>
            </a:r>
            <a:r>
              <a:rPr lang="fi-FI" dirty="0"/>
              <a:t> main (/</a:t>
            </a:r>
            <a:r>
              <a:rPr lang="fi-FI" dirty="0" err="1"/>
              <a:t>master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73233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7517"/>
      </a:accent1>
      <a:accent2>
        <a:srgbClr val="E73829"/>
      </a:accent2>
      <a:accent3>
        <a:srgbClr val="B1A51F"/>
      </a:accent3>
      <a:accent4>
        <a:srgbClr val="14B4A5"/>
      </a:accent4>
      <a:accent5>
        <a:srgbClr val="29AAE7"/>
      </a:accent5>
      <a:accent6>
        <a:srgbClr val="1C4CD6"/>
      </a:accent6>
      <a:hlink>
        <a:srgbClr val="3F7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137</Words>
  <Application>Microsoft Office PowerPoint</Application>
  <PresentationFormat>Laajakuva</PresentationFormat>
  <Paragraphs>13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InterweaveVTI</vt:lpstr>
      <vt:lpstr>GitHub for Beginners</vt:lpstr>
      <vt:lpstr>GitHubin käytön aloittaminen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Beginners</dc:title>
  <dc:creator>Jenna Räihä</dc:creator>
  <cp:lastModifiedBy>Jenna Räihä</cp:lastModifiedBy>
  <cp:revision>1</cp:revision>
  <dcterms:created xsi:type="dcterms:W3CDTF">2023-08-23T11:35:25Z</dcterms:created>
  <dcterms:modified xsi:type="dcterms:W3CDTF">2023-08-23T12:09:29Z</dcterms:modified>
</cp:coreProperties>
</file>