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8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9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1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07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5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9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5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8/23/2023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43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6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3" descr="Kuva, joka sisältää kohteen Värikkyys, Grafiikka, graafinen suunnittelu, kuvakaappaus&#10;&#10;Kuvaus luotu automaattisesti">
            <a:extLst>
              <a:ext uri="{FF2B5EF4-FFF2-40B4-BE49-F238E27FC236}">
                <a16:creationId xmlns:a16="http://schemas.microsoft.com/office/drawing/2014/main" id="{13378FE8-D78C-E0F0-9006-55E94C6176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341" r="-1" b="42405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329A9C0D-22CD-4C4D-AF2F-C71816BCA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fi-FI" sz="5200" dirty="0">
                <a:solidFill>
                  <a:srgbClr val="FFFFFF"/>
                </a:solidFill>
                <a:highlight>
                  <a:srgbClr val="800080"/>
                </a:highlight>
              </a:rPr>
              <a:t>An Intro to </a:t>
            </a:r>
            <a:r>
              <a:rPr lang="fi-FI" sz="5200" dirty="0" err="1">
                <a:solidFill>
                  <a:srgbClr val="FFFFFF"/>
                </a:solidFill>
                <a:highlight>
                  <a:srgbClr val="800080"/>
                </a:highlight>
              </a:rPr>
              <a:t>Git</a:t>
            </a:r>
            <a:endParaRPr lang="fi-FI" sz="5200" dirty="0">
              <a:solidFill>
                <a:srgbClr val="FFFFFF"/>
              </a:solidFill>
              <a:highlight>
                <a:srgbClr val="800080"/>
              </a:highlight>
            </a:endParaRP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BA9C2D8F-90D0-65CC-0B35-F0AEAC3BA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endParaRPr lang="fi-FI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48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C7C19C3-3C5C-B48D-41DB-0E6CA479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Mikä on </a:t>
            </a:r>
            <a:r>
              <a:rPr lang="fi-FI" dirty="0" err="1"/>
              <a:t>Git</a:t>
            </a:r>
            <a:r>
              <a:rPr lang="fi-FI" dirty="0"/>
              <a:t>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24CCBAC-389C-563E-136E-F348376A9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Linus Torvalds kehitti </a:t>
            </a:r>
            <a:r>
              <a:rPr lang="fi-FI" dirty="0" err="1"/>
              <a:t>Gitin</a:t>
            </a:r>
            <a:r>
              <a:rPr lang="fi-FI" dirty="0"/>
              <a:t> vuonna 2005 avoimen lähdekoodin ohjelmistoksi hajautetun versionhallintajärjestelmän muutosten seurantaan</a:t>
            </a:r>
          </a:p>
          <a:p>
            <a:r>
              <a:rPr lang="fi-FI" dirty="0" err="1"/>
              <a:t>Git</a:t>
            </a:r>
            <a:r>
              <a:rPr lang="fi-FI" dirty="0"/>
              <a:t> seuraa projektiesi eri versioiden tilaa, kun kehität niitä, mikä tekee projektin jokaisen version hallinnasta helpompaa ja nopeampaa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3676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F1E018F-1B22-0598-6D4D-A23A65C0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Mikä on GitHub?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E4B0683-556E-4139-5DCB-8B61EA312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Palvelu, jonka avulla voit isännöidä, jakaa ja hallita kooditiedostojasi internetissä</a:t>
            </a:r>
          </a:p>
          <a:p>
            <a:r>
              <a:rPr lang="fi-FI" dirty="0"/>
              <a:t>Koodin isännöintialusta versionhallintaa ja yhteistyötä varten</a:t>
            </a:r>
          </a:p>
          <a:p>
            <a:r>
              <a:rPr lang="fi-FI" dirty="0"/>
              <a:t>Suunniteltu ohjelmoijille, jotta he voivat yhdessä rakentaa koodiaan</a:t>
            </a:r>
          </a:p>
          <a:p>
            <a:r>
              <a:rPr lang="fi-FI" dirty="0"/>
              <a:t>Mahdollistaa projektityöskentelyn muiden kanssa etänä mistä tahansa laitteelta ja paikasta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83295852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RegularSeedLeftStep">
      <a:dk1>
        <a:srgbClr val="000000"/>
      </a:dk1>
      <a:lt1>
        <a:srgbClr val="FFFFFF"/>
      </a:lt1>
      <a:dk2>
        <a:srgbClr val="1E1835"/>
      </a:dk2>
      <a:lt2>
        <a:srgbClr val="F1F0F3"/>
      </a:lt2>
      <a:accent1>
        <a:srgbClr val="82AF1F"/>
      </a:accent1>
      <a:accent2>
        <a:srgbClr val="B3A213"/>
      </a:accent2>
      <a:accent3>
        <a:srgbClr val="E78429"/>
      </a:accent3>
      <a:accent4>
        <a:srgbClr val="D52317"/>
      </a:accent4>
      <a:accent5>
        <a:srgbClr val="E7296C"/>
      </a:accent5>
      <a:accent6>
        <a:srgbClr val="D517AA"/>
      </a:accent6>
      <a:hlink>
        <a:srgbClr val="7753C5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82</Words>
  <Application>Microsoft Office PowerPoint</Application>
  <PresentationFormat>Laajakuva</PresentationFormat>
  <Paragraphs>9</Paragraphs>
  <Slides>3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AvenirNext LT Pro Medium</vt:lpstr>
      <vt:lpstr>BlockprintVTI</vt:lpstr>
      <vt:lpstr>An Intro to Git</vt:lpstr>
      <vt:lpstr>Mikä on Git?</vt:lpstr>
      <vt:lpstr>Mikä on GitHub?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 to Git</dc:title>
  <dc:creator>Jenna Räihä</dc:creator>
  <cp:lastModifiedBy>Jenna Räihä</cp:lastModifiedBy>
  <cp:revision>1</cp:revision>
  <dcterms:created xsi:type="dcterms:W3CDTF">2023-08-23T11:29:47Z</dcterms:created>
  <dcterms:modified xsi:type="dcterms:W3CDTF">2023-08-23T11:45:53Z</dcterms:modified>
</cp:coreProperties>
</file>