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71" autoAdjust="0"/>
    <p:restoredTop sz="94660"/>
  </p:normalViewPr>
  <p:slideViewPr>
    <p:cSldViewPr snapToGrid="0">
      <p:cViewPr varScale="1">
        <p:scale>
          <a:sx n="74" d="100"/>
          <a:sy n="74" d="100"/>
        </p:scale>
        <p:origin x="192" y="1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25B07A-0EBD-4AD0-9BDC-2A8FF297E332}"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8DB01D71-21A1-4FEB-AD0C-90B1F3FC9D42}">
      <dgm:prSet/>
      <dgm:spPr/>
      <dgm:t>
        <a:bodyPr/>
        <a:lstStyle/>
        <a:p>
          <a:r>
            <a:rPr lang="en-US"/>
            <a:t>RCurious</a:t>
          </a:r>
        </a:p>
      </dgm:t>
    </dgm:pt>
    <dgm:pt modelId="{BEA0BDE1-F1AA-4719-8A41-F4182BEC5A34}" type="parTrans" cxnId="{59D76BD3-398F-4851-9C63-AAB3D7563D5F}">
      <dgm:prSet/>
      <dgm:spPr/>
      <dgm:t>
        <a:bodyPr/>
        <a:lstStyle/>
        <a:p>
          <a:endParaRPr lang="en-US"/>
        </a:p>
      </dgm:t>
    </dgm:pt>
    <dgm:pt modelId="{968B38C3-1CA6-431C-9BC6-AEEF0426A07C}" type="sibTrans" cxnId="{59D76BD3-398F-4851-9C63-AAB3D7563D5F}">
      <dgm:prSet/>
      <dgm:spPr/>
      <dgm:t>
        <a:bodyPr/>
        <a:lstStyle/>
        <a:p>
          <a:endParaRPr lang="en-US"/>
        </a:p>
      </dgm:t>
    </dgm:pt>
    <dgm:pt modelId="{15F59416-E63A-44BE-BFFE-68A97FD2F026}">
      <dgm:prSet/>
      <dgm:spPr/>
      <dgm:t>
        <a:bodyPr/>
        <a:lstStyle/>
        <a:p>
          <a:r>
            <a:rPr lang="en-US"/>
            <a:t>Little Miss Tidyverse</a:t>
          </a:r>
        </a:p>
      </dgm:t>
    </dgm:pt>
    <dgm:pt modelId="{3BC45983-4494-4C7F-A6D7-E73D1E33B577}" type="parTrans" cxnId="{09364A70-F6C1-4DDC-B8F6-80F988A80E7F}">
      <dgm:prSet/>
      <dgm:spPr/>
      <dgm:t>
        <a:bodyPr/>
        <a:lstStyle/>
        <a:p>
          <a:endParaRPr lang="en-US"/>
        </a:p>
      </dgm:t>
    </dgm:pt>
    <dgm:pt modelId="{AE8CB48E-F037-45CF-8409-8C2528CB5C85}" type="sibTrans" cxnId="{09364A70-F6C1-4DDC-B8F6-80F988A80E7F}">
      <dgm:prSet/>
      <dgm:spPr/>
      <dgm:t>
        <a:bodyPr/>
        <a:lstStyle/>
        <a:p>
          <a:endParaRPr lang="en-US"/>
        </a:p>
      </dgm:t>
    </dgm:pt>
    <dgm:pt modelId="{0B5ECE34-EF97-4E85-8369-705A85A530A9}">
      <dgm:prSet/>
      <dgm:spPr/>
      <dgm:t>
        <a:bodyPr/>
        <a:lstStyle/>
        <a:p>
          <a:r>
            <a:rPr lang="en-US"/>
            <a:t>Bayesian Inference with Rstan</a:t>
          </a:r>
        </a:p>
      </dgm:t>
    </dgm:pt>
    <dgm:pt modelId="{515384E2-D2E1-4A46-A9AE-27DB85A27E67}" type="parTrans" cxnId="{5BD82975-B7A3-4F6F-A76A-D717653049EE}">
      <dgm:prSet/>
      <dgm:spPr/>
      <dgm:t>
        <a:bodyPr/>
        <a:lstStyle/>
        <a:p>
          <a:endParaRPr lang="en-US"/>
        </a:p>
      </dgm:t>
    </dgm:pt>
    <dgm:pt modelId="{C7E29E45-91E0-47D1-830D-6559F09F9E5D}" type="sibTrans" cxnId="{5BD82975-B7A3-4F6F-A76A-D717653049EE}">
      <dgm:prSet/>
      <dgm:spPr/>
      <dgm:t>
        <a:bodyPr/>
        <a:lstStyle/>
        <a:p>
          <a:endParaRPr lang="en-US"/>
        </a:p>
      </dgm:t>
    </dgm:pt>
    <dgm:pt modelId="{065F564E-3060-4AE4-8D44-ED3F29C76ED2}">
      <dgm:prSet/>
      <dgm:spPr/>
      <dgm:t>
        <a:bodyPr/>
        <a:lstStyle/>
        <a:p>
          <a:r>
            <a:rPr lang="en-US"/>
            <a:t>Shiny September</a:t>
          </a:r>
        </a:p>
      </dgm:t>
    </dgm:pt>
    <dgm:pt modelId="{199D27E5-4636-4A81-81D4-16E5AD1C34D8}" type="parTrans" cxnId="{811CEEC5-D551-473E-81BD-78364D000953}">
      <dgm:prSet/>
      <dgm:spPr/>
      <dgm:t>
        <a:bodyPr/>
        <a:lstStyle/>
        <a:p>
          <a:endParaRPr lang="en-US"/>
        </a:p>
      </dgm:t>
    </dgm:pt>
    <dgm:pt modelId="{9CED981C-9151-47D1-A957-518F85F0B236}" type="sibTrans" cxnId="{811CEEC5-D551-473E-81BD-78364D000953}">
      <dgm:prSet/>
      <dgm:spPr/>
      <dgm:t>
        <a:bodyPr/>
        <a:lstStyle/>
        <a:p>
          <a:endParaRPr lang="en-US"/>
        </a:p>
      </dgm:t>
    </dgm:pt>
    <dgm:pt modelId="{1B21EECD-1C09-4D19-9900-5A626828B62B}">
      <dgm:prSet/>
      <dgm:spPr/>
      <dgm:t>
        <a:bodyPr/>
        <a:lstStyle/>
        <a:p>
          <a:r>
            <a:rPr lang="en-US"/>
            <a:t>Machine Learning in R</a:t>
          </a:r>
        </a:p>
      </dgm:t>
    </dgm:pt>
    <dgm:pt modelId="{2E993E8C-498F-4A56-8E9F-D89C8518255C}" type="parTrans" cxnId="{D8583340-8D9A-47D7-8D2B-E217537DC3E4}">
      <dgm:prSet/>
      <dgm:spPr/>
      <dgm:t>
        <a:bodyPr/>
        <a:lstStyle/>
        <a:p>
          <a:endParaRPr lang="en-US"/>
        </a:p>
      </dgm:t>
    </dgm:pt>
    <dgm:pt modelId="{78DA5D3B-376F-43A4-90F6-B9CE7CE41351}" type="sibTrans" cxnId="{D8583340-8D9A-47D7-8D2B-E217537DC3E4}">
      <dgm:prSet/>
      <dgm:spPr/>
      <dgm:t>
        <a:bodyPr/>
        <a:lstStyle/>
        <a:p>
          <a:endParaRPr lang="en-US"/>
        </a:p>
      </dgm:t>
    </dgm:pt>
    <dgm:pt modelId="{2BC37A06-E287-4776-9C65-6462FDCCE49C}">
      <dgm:prSet/>
      <dgm:spPr/>
      <dgm:t>
        <a:bodyPr/>
        <a:lstStyle/>
        <a:p>
          <a:r>
            <a:rPr lang="en-US"/>
            <a:t>RMarkdown ThrowHackdown</a:t>
          </a:r>
        </a:p>
      </dgm:t>
    </dgm:pt>
    <dgm:pt modelId="{EAD8838E-1715-43AC-A31B-CA9C49FC964A}" type="parTrans" cxnId="{50F4E4F8-E6C9-4D2C-B987-68D021DADAFB}">
      <dgm:prSet/>
      <dgm:spPr/>
      <dgm:t>
        <a:bodyPr/>
        <a:lstStyle/>
        <a:p>
          <a:endParaRPr lang="en-US"/>
        </a:p>
      </dgm:t>
    </dgm:pt>
    <dgm:pt modelId="{F844F9B7-CD86-4E68-9756-68521E32CE9B}" type="sibTrans" cxnId="{50F4E4F8-E6C9-4D2C-B987-68D021DADAFB}">
      <dgm:prSet/>
      <dgm:spPr/>
      <dgm:t>
        <a:bodyPr/>
        <a:lstStyle/>
        <a:p>
          <a:endParaRPr lang="en-US"/>
        </a:p>
      </dgm:t>
    </dgm:pt>
    <dgm:pt modelId="{DFA9614B-7F49-450F-9300-54176E7338EA}">
      <dgm:prSet/>
      <dgm:spPr/>
      <dgm:t>
        <a:bodyPr/>
        <a:lstStyle/>
        <a:p>
          <a:r>
            <a:rPr lang="en-US"/>
            <a:t>Data Science Education “Resource Hack Day”</a:t>
          </a:r>
        </a:p>
      </dgm:t>
    </dgm:pt>
    <dgm:pt modelId="{988CE56F-371A-4DD0-AE89-027EC27E72D6}" type="parTrans" cxnId="{2A86B043-6A4F-4B39-804E-489D17368B8C}">
      <dgm:prSet/>
      <dgm:spPr/>
      <dgm:t>
        <a:bodyPr/>
        <a:lstStyle/>
        <a:p>
          <a:endParaRPr lang="en-US"/>
        </a:p>
      </dgm:t>
    </dgm:pt>
    <dgm:pt modelId="{0BBE0B41-E726-4688-A232-8B87E7D3139F}" type="sibTrans" cxnId="{2A86B043-6A4F-4B39-804E-489D17368B8C}">
      <dgm:prSet/>
      <dgm:spPr/>
      <dgm:t>
        <a:bodyPr/>
        <a:lstStyle/>
        <a:p>
          <a:endParaRPr lang="en-US"/>
        </a:p>
      </dgm:t>
    </dgm:pt>
    <dgm:pt modelId="{A8FACE2F-276F-490F-B314-E3C028CED366}">
      <dgm:prSet/>
      <dgm:spPr/>
      <dgm:t>
        <a:bodyPr/>
        <a:lstStyle/>
        <a:p>
          <a:r>
            <a:rPr lang="en-US"/>
            <a:t>Twitter Analysis in R</a:t>
          </a:r>
        </a:p>
      </dgm:t>
    </dgm:pt>
    <dgm:pt modelId="{899ED2C8-6AEC-4332-9F13-FA6AC628C30B}" type="parTrans" cxnId="{26DA9FE2-8F4E-4BD9-859F-813E41ACC856}">
      <dgm:prSet/>
      <dgm:spPr/>
      <dgm:t>
        <a:bodyPr/>
        <a:lstStyle/>
        <a:p>
          <a:endParaRPr lang="en-US"/>
        </a:p>
      </dgm:t>
    </dgm:pt>
    <dgm:pt modelId="{566B114A-6997-4B78-8E3E-32EB3C147224}" type="sibTrans" cxnId="{26DA9FE2-8F4E-4BD9-859F-813E41ACC856}">
      <dgm:prSet/>
      <dgm:spPr/>
      <dgm:t>
        <a:bodyPr/>
        <a:lstStyle/>
        <a:p>
          <a:endParaRPr lang="en-US"/>
        </a:p>
      </dgm:t>
    </dgm:pt>
    <dgm:pt modelId="{16D2DB4F-E666-489C-98B0-57CE8911697C}">
      <dgm:prSet/>
      <dgm:spPr/>
      <dgm:t>
        <a:bodyPr/>
        <a:lstStyle/>
        <a:p>
          <a:r>
            <a:rPr lang="en-US"/>
            <a:t>Meetup with Hadley Wickham</a:t>
          </a:r>
        </a:p>
      </dgm:t>
    </dgm:pt>
    <dgm:pt modelId="{B9D04FC8-0B4D-43AE-BA7C-7E59F6185B3B}" type="parTrans" cxnId="{DDCA5CD0-4256-4561-A527-9616F81F775B}">
      <dgm:prSet/>
      <dgm:spPr/>
      <dgm:t>
        <a:bodyPr/>
        <a:lstStyle/>
        <a:p>
          <a:endParaRPr lang="en-US"/>
        </a:p>
      </dgm:t>
    </dgm:pt>
    <dgm:pt modelId="{CECE1137-93D4-4C35-8659-DB232A137136}" type="sibTrans" cxnId="{DDCA5CD0-4256-4561-A527-9616F81F775B}">
      <dgm:prSet/>
      <dgm:spPr/>
      <dgm:t>
        <a:bodyPr/>
        <a:lstStyle/>
        <a:p>
          <a:endParaRPr lang="en-US"/>
        </a:p>
      </dgm:t>
    </dgm:pt>
    <dgm:pt modelId="{F5799FC7-95BF-3C46-8339-43EEC77BAB61}" type="pres">
      <dgm:prSet presAssocID="{9425B07A-0EBD-4AD0-9BDC-2A8FF297E332}" presName="vert0" presStyleCnt="0">
        <dgm:presLayoutVars>
          <dgm:dir/>
          <dgm:animOne val="branch"/>
          <dgm:animLvl val="lvl"/>
        </dgm:presLayoutVars>
      </dgm:prSet>
      <dgm:spPr/>
    </dgm:pt>
    <dgm:pt modelId="{D3899BAB-7468-5E4D-88ED-EC1363C22CB8}" type="pres">
      <dgm:prSet presAssocID="{8DB01D71-21A1-4FEB-AD0C-90B1F3FC9D42}" presName="thickLine" presStyleLbl="alignNode1" presStyleIdx="0" presStyleCnt="9"/>
      <dgm:spPr/>
    </dgm:pt>
    <dgm:pt modelId="{A591530F-0F00-2E46-A03C-9C83877F5526}" type="pres">
      <dgm:prSet presAssocID="{8DB01D71-21A1-4FEB-AD0C-90B1F3FC9D42}" presName="horz1" presStyleCnt="0"/>
      <dgm:spPr/>
    </dgm:pt>
    <dgm:pt modelId="{2BF124BA-9276-674E-A7FE-CE03E9D44C78}" type="pres">
      <dgm:prSet presAssocID="{8DB01D71-21A1-4FEB-AD0C-90B1F3FC9D42}" presName="tx1" presStyleLbl="revTx" presStyleIdx="0" presStyleCnt="9"/>
      <dgm:spPr/>
    </dgm:pt>
    <dgm:pt modelId="{AD2C566D-839F-C14D-8B55-85638ABD15EB}" type="pres">
      <dgm:prSet presAssocID="{8DB01D71-21A1-4FEB-AD0C-90B1F3FC9D42}" presName="vert1" presStyleCnt="0"/>
      <dgm:spPr/>
    </dgm:pt>
    <dgm:pt modelId="{AEC07788-02A3-6245-9C63-F00BB18143D8}" type="pres">
      <dgm:prSet presAssocID="{15F59416-E63A-44BE-BFFE-68A97FD2F026}" presName="thickLine" presStyleLbl="alignNode1" presStyleIdx="1" presStyleCnt="9"/>
      <dgm:spPr/>
    </dgm:pt>
    <dgm:pt modelId="{15491738-A73B-5C49-AFA2-D3ECC80FF2F6}" type="pres">
      <dgm:prSet presAssocID="{15F59416-E63A-44BE-BFFE-68A97FD2F026}" presName="horz1" presStyleCnt="0"/>
      <dgm:spPr/>
    </dgm:pt>
    <dgm:pt modelId="{09E6ED6A-41B8-024E-97B2-FF5BEB65F55C}" type="pres">
      <dgm:prSet presAssocID="{15F59416-E63A-44BE-BFFE-68A97FD2F026}" presName="tx1" presStyleLbl="revTx" presStyleIdx="1" presStyleCnt="9"/>
      <dgm:spPr/>
    </dgm:pt>
    <dgm:pt modelId="{6F9456AC-F7A2-AC4D-86F8-A154B6A0B2F5}" type="pres">
      <dgm:prSet presAssocID="{15F59416-E63A-44BE-BFFE-68A97FD2F026}" presName="vert1" presStyleCnt="0"/>
      <dgm:spPr/>
    </dgm:pt>
    <dgm:pt modelId="{34FCFD53-C555-FB4D-9820-0F562B8CD7CC}" type="pres">
      <dgm:prSet presAssocID="{0B5ECE34-EF97-4E85-8369-705A85A530A9}" presName="thickLine" presStyleLbl="alignNode1" presStyleIdx="2" presStyleCnt="9"/>
      <dgm:spPr/>
    </dgm:pt>
    <dgm:pt modelId="{DD0C1366-E463-FD47-9803-863E85CDBCE7}" type="pres">
      <dgm:prSet presAssocID="{0B5ECE34-EF97-4E85-8369-705A85A530A9}" presName="horz1" presStyleCnt="0"/>
      <dgm:spPr/>
    </dgm:pt>
    <dgm:pt modelId="{E57990FB-0058-DE4E-AE00-8680C4F27905}" type="pres">
      <dgm:prSet presAssocID="{0B5ECE34-EF97-4E85-8369-705A85A530A9}" presName="tx1" presStyleLbl="revTx" presStyleIdx="2" presStyleCnt="9"/>
      <dgm:spPr/>
    </dgm:pt>
    <dgm:pt modelId="{5200DA17-02EE-294A-AA6E-4ADEA8E5567E}" type="pres">
      <dgm:prSet presAssocID="{0B5ECE34-EF97-4E85-8369-705A85A530A9}" presName="vert1" presStyleCnt="0"/>
      <dgm:spPr/>
    </dgm:pt>
    <dgm:pt modelId="{13D46870-C7CA-2D40-B0F6-6B7541D54807}" type="pres">
      <dgm:prSet presAssocID="{065F564E-3060-4AE4-8D44-ED3F29C76ED2}" presName="thickLine" presStyleLbl="alignNode1" presStyleIdx="3" presStyleCnt="9"/>
      <dgm:spPr/>
    </dgm:pt>
    <dgm:pt modelId="{00AD5518-B0E7-5B45-BC0B-145AD895BA7A}" type="pres">
      <dgm:prSet presAssocID="{065F564E-3060-4AE4-8D44-ED3F29C76ED2}" presName="horz1" presStyleCnt="0"/>
      <dgm:spPr/>
    </dgm:pt>
    <dgm:pt modelId="{BB4E4679-05B2-B34E-9E88-2CF07F3F5F92}" type="pres">
      <dgm:prSet presAssocID="{065F564E-3060-4AE4-8D44-ED3F29C76ED2}" presName="tx1" presStyleLbl="revTx" presStyleIdx="3" presStyleCnt="9"/>
      <dgm:spPr/>
    </dgm:pt>
    <dgm:pt modelId="{CC2C3079-B13E-0B48-829D-2A9FF7BF4F52}" type="pres">
      <dgm:prSet presAssocID="{065F564E-3060-4AE4-8D44-ED3F29C76ED2}" presName="vert1" presStyleCnt="0"/>
      <dgm:spPr/>
    </dgm:pt>
    <dgm:pt modelId="{6C7559AF-E641-FE46-BEE0-6A376582C59B}" type="pres">
      <dgm:prSet presAssocID="{1B21EECD-1C09-4D19-9900-5A626828B62B}" presName="thickLine" presStyleLbl="alignNode1" presStyleIdx="4" presStyleCnt="9"/>
      <dgm:spPr/>
    </dgm:pt>
    <dgm:pt modelId="{2693A0EC-5213-3D4D-A855-2D6FF37ECB1F}" type="pres">
      <dgm:prSet presAssocID="{1B21EECD-1C09-4D19-9900-5A626828B62B}" presName="horz1" presStyleCnt="0"/>
      <dgm:spPr/>
    </dgm:pt>
    <dgm:pt modelId="{EE789659-227B-5348-A6A1-896ADB99854F}" type="pres">
      <dgm:prSet presAssocID="{1B21EECD-1C09-4D19-9900-5A626828B62B}" presName="tx1" presStyleLbl="revTx" presStyleIdx="4" presStyleCnt="9"/>
      <dgm:spPr/>
    </dgm:pt>
    <dgm:pt modelId="{C7090953-1FCF-7E40-B6D7-9DF48CE02304}" type="pres">
      <dgm:prSet presAssocID="{1B21EECD-1C09-4D19-9900-5A626828B62B}" presName="vert1" presStyleCnt="0"/>
      <dgm:spPr/>
    </dgm:pt>
    <dgm:pt modelId="{DE7371AD-2772-194B-ACF3-13A7431C4040}" type="pres">
      <dgm:prSet presAssocID="{2BC37A06-E287-4776-9C65-6462FDCCE49C}" presName="thickLine" presStyleLbl="alignNode1" presStyleIdx="5" presStyleCnt="9"/>
      <dgm:spPr/>
    </dgm:pt>
    <dgm:pt modelId="{582D7F84-738E-AD4F-A2C4-915B9459CA17}" type="pres">
      <dgm:prSet presAssocID="{2BC37A06-E287-4776-9C65-6462FDCCE49C}" presName="horz1" presStyleCnt="0"/>
      <dgm:spPr/>
    </dgm:pt>
    <dgm:pt modelId="{63568A71-F8C5-E24B-91EE-4E11091332FC}" type="pres">
      <dgm:prSet presAssocID="{2BC37A06-E287-4776-9C65-6462FDCCE49C}" presName="tx1" presStyleLbl="revTx" presStyleIdx="5" presStyleCnt="9"/>
      <dgm:spPr/>
    </dgm:pt>
    <dgm:pt modelId="{DE787403-B8C5-A84F-9720-45532A5F8693}" type="pres">
      <dgm:prSet presAssocID="{2BC37A06-E287-4776-9C65-6462FDCCE49C}" presName="vert1" presStyleCnt="0"/>
      <dgm:spPr/>
    </dgm:pt>
    <dgm:pt modelId="{3DC3F3C6-AC6D-254D-AF67-AC7A8A35F8DF}" type="pres">
      <dgm:prSet presAssocID="{DFA9614B-7F49-450F-9300-54176E7338EA}" presName="thickLine" presStyleLbl="alignNode1" presStyleIdx="6" presStyleCnt="9"/>
      <dgm:spPr/>
    </dgm:pt>
    <dgm:pt modelId="{52664009-A18A-C04C-91D4-EAE60909CA17}" type="pres">
      <dgm:prSet presAssocID="{DFA9614B-7F49-450F-9300-54176E7338EA}" presName="horz1" presStyleCnt="0"/>
      <dgm:spPr/>
    </dgm:pt>
    <dgm:pt modelId="{D058EE35-7E92-924E-A5B3-D4B62FFAD600}" type="pres">
      <dgm:prSet presAssocID="{DFA9614B-7F49-450F-9300-54176E7338EA}" presName="tx1" presStyleLbl="revTx" presStyleIdx="6" presStyleCnt="9"/>
      <dgm:spPr/>
    </dgm:pt>
    <dgm:pt modelId="{9DC98604-A9E7-D546-A00D-E38FE56D6A85}" type="pres">
      <dgm:prSet presAssocID="{DFA9614B-7F49-450F-9300-54176E7338EA}" presName="vert1" presStyleCnt="0"/>
      <dgm:spPr/>
    </dgm:pt>
    <dgm:pt modelId="{356A3E96-967D-2D4A-9E90-EBC215E4FA6E}" type="pres">
      <dgm:prSet presAssocID="{A8FACE2F-276F-490F-B314-E3C028CED366}" presName="thickLine" presStyleLbl="alignNode1" presStyleIdx="7" presStyleCnt="9"/>
      <dgm:spPr/>
    </dgm:pt>
    <dgm:pt modelId="{CDA83838-7ABA-F74C-9D63-DE5E03883EF3}" type="pres">
      <dgm:prSet presAssocID="{A8FACE2F-276F-490F-B314-E3C028CED366}" presName="horz1" presStyleCnt="0"/>
      <dgm:spPr/>
    </dgm:pt>
    <dgm:pt modelId="{1F2D8821-B858-EC4C-9733-37AD6469CD8B}" type="pres">
      <dgm:prSet presAssocID="{A8FACE2F-276F-490F-B314-E3C028CED366}" presName="tx1" presStyleLbl="revTx" presStyleIdx="7" presStyleCnt="9"/>
      <dgm:spPr/>
    </dgm:pt>
    <dgm:pt modelId="{25CA67DD-9A0A-1F49-8951-0363F948272A}" type="pres">
      <dgm:prSet presAssocID="{A8FACE2F-276F-490F-B314-E3C028CED366}" presName="vert1" presStyleCnt="0"/>
      <dgm:spPr/>
    </dgm:pt>
    <dgm:pt modelId="{7C463244-31AF-FF48-9EE4-CED7AA6D4E12}" type="pres">
      <dgm:prSet presAssocID="{16D2DB4F-E666-489C-98B0-57CE8911697C}" presName="thickLine" presStyleLbl="alignNode1" presStyleIdx="8" presStyleCnt="9"/>
      <dgm:spPr/>
    </dgm:pt>
    <dgm:pt modelId="{290F4F87-D92D-3C4D-9BFB-27ACC9BC7865}" type="pres">
      <dgm:prSet presAssocID="{16D2DB4F-E666-489C-98B0-57CE8911697C}" presName="horz1" presStyleCnt="0"/>
      <dgm:spPr/>
    </dgm:pt>
    <dgm:pt modelId="{B3405F9E-34B7-9348-B2E7-CF3BF81B2E9D}" type="pres">
      <dgm:prSet presAssocID="{16D2DB4F-E666-489C-98B0-57CE8911697C}" presName="tx1" presStyleLbl="revTx" presStyleIdx="8" presStyleCnt="9"/>
      <dgm:spPr/>
    </dgm:pt>
    <dgm:pt modelId="{EC2695F3-1495-CF48-900B-8C107B3D0F00}" type="pres">
      <dgm:prSet presAssocID="{16D2DB4F-E666-489C-98B0-57CE8911697C}" presName="vert1" presStyleCnt="0"/>
      <dgm:spPr/>
    </dgm:pt>
  </dgm:ptLst>
  <dgm:cxnLst>
    <dgm:cxn modelId="{3B082302-3C08-924B-A3A2-5DB9CB102308}" type="presOf" srcId="{065F564E-3060-4AE4-8D44-ED3F29C76ED2}" destId="{BB4E4679-05B2-B34E-9E88-2CF07F3F5F92}" srcOrd="0" destOrd="0" presId="urn:microsoft.com/office/officeart/2008/layout/LinedList"/>
    <dgm:cxn modelId="{32D84812-6EF3-B547-AC8E-4928A674A8FC}" type="presOf" srcId="{A8FACE2F-276F-490F-B314-E3C028CED366}" destId="{1F2D8821-B858-EC4C-9733-37AD6469CD8B}" srcOrd="0" destOrd="0" presId="urn:microsoft.com/office/officeart/2008/layout/LinedList"/>
    <dgm:cxn modelId="{8BB7D41A-280D-1E4B-B5EE-C19C76146970}" type="presOf" srcId="{9425B07A-0EBD-4AD0-9BDC-2A8FF297E332}" destId="{F5799FC7-95BF-3C46-8339-43EEC77BAB61}" srcOrd="0" destOrd="0" presId="urn:microsoft.com/office/officeart/2008/layout/LinedList"/>
    <dgm:cxn modelId="{E66E0336-568E-1049-B0B9-C8CF04257B6E}" type="presOf" srcId="{1B21EECD-1C09-4D19-9900-5A626828B62B}" destId="{EE789659-227B-5348-A6A1-896ADB99854F}" srcOrd="0" destOrd="0" presId="urn:microsoft.com/office/officeart/2008/layout/LinedList"/>
    <dgm:cxn modelId="{D8583340-8D9A-47D7-8D2B-E217537DC3E4}" srcId="{9425B07A-0EBD-4AD0-9BDC-2A8FF297E332}" destId="{1B21EECD-1C09-4D19-9900-5A626828B62B}" srcOrd="4" destOrd="0" parTransId="{2E993E8C-498F-4A56-8E9F-D89C8518255C}" sibTransId="{78DA5D3B-376F-43A4-90F6-B9CE7CE41351}"/>
    <dgm:cxn modelId="{2A86B043-6A4F-4B39-804E-489D17368B8C}" srcId="{9425B07A-0EBD-4AD0-9BDC-2A8FF297E332}" destId="{DFA9614B-7F49-450F-9300-54176E7338EA}" srcOrd="6" destOrd="0" parTransId="{988CE56F-371A-4DD0-AE89-027EC27E72D6}" sibTransId="{0BBE0B41-E726-4688-A232-8B87E7D3139F}"/>
    <dgm:cxn modelId="{E9BC1967-65C5-684D-937E-5ECA6F365C9E}" type="presOf" srcId="{16D2DB4F-E666-489C-98B0-57CE8911697C}" destId="{B3405F9E-34B7-9348-B2E7-CF3BF81B2E9D}" srcOrd="0" destOrd="0" presId="urn:microsoft.com/office/officeart/2008/layout/LinedList"/>
    <dgm:cxn modelId="{60D0726E-EFB1-5748-AEAA-9BF316DBC805}" type="presOf" srcId="{8DB01D71-21A1-4FEB-AD0C-90B1F3FC9D42}" destId="{2BF124BA-9276-674E-A7FE-CE03E9D44C78}" srcOrd="0" destOrd="0" presId="urn:microsoft.com/office/officeart/2008/layout/LinedList"/>
    <dgm:cxn modelId="{09364A70-F6C1-4DDC-B8F6-80F988A80E7F}" srcId="{9425B07A-0EBD-4AD0-9BDC-2A8FF297E332}" destId="{15F59416-E63A-44BE-BFFE-68A97FD2F026}" srcOrd="1" destOrd="0" parTransId="{3BC45983-4494-4C7F-A6D7-E73D1E33B577}" sibTransId="{AE8CB48E-F037-45CF-8409-8C2528CB5C85}"/>
    <dgm:cxn modelId="{5BD82975-B7A3-4F6F-A76A-D717653049EE}" srcId="{9425B07A-0EBD-4AD0-9BDC-2A8FF297E332}" destId="{0B5ECE34-EF97-4E85-8369-705A85A530A9}" srcOrd="2" destOrd="0" parTransId="{515384E2-D2E1-4A46-A9AE-27DB85A27E67}" sibTransId="{C7E29E45-91E0-47D1-830D-6559F09F9E5D}"/>
    <dgm:cxn modelId="{1556E180-B3BA-DB4C-ADB5-89234A421A2C}" type="presOf" srcId="{2BC37A06-E287-4776-9C65-6462FDCCE49C}" destId="{63568A71-F8C5-E24B-91EE-4E11091332FC}" srcOrd="0" destOrd="0" presId="urn:microsoft.com/office/officeart/2008/layout/LinedList"/>
    <dgm:cxn modelId="{13C5279F-5B41-7E49-8C48-9D4294F5B37E}" type="presOf" srcId="{15F59416-E63A-44BE-BFFE-68A97FD2F026}" destId="{09E6ED6A-41B8-024E-97B2-FF5BEB65F55C}" srcOrd="0" destOrd="0" presId="urn:microsoft.com/office/officeart/2008/layout/LinedList"/>
    <dgm:cxn modelId="{5DC8C2A8-9A3A-6247-959E-46A06E914D9A}" type="presOf" srcId="{DFA9614B-7F49-450F-9300-54176E7338EA}" destId="{D058EE35-7E92-924E-A5B3-D4B62FFAD600}" srcOrd="0" destOrd="0" presId="urn:microsoft.com/office/officeart/2008/layout/LinedList"/>
    <dgm:cxn modelId="{96D015B6-6026-1048-BDA4-865DEDEFBB0A}" type="presOf" srcId="{0B5ECE34-EF97-4E85-8369-705A85A530A9}" destId="{E57990FB-0058-DE4E-AE00-8680C4F27905}" srcOrd="0" destOrd="0" presId="urn:microsoft.com/office/officeart/2008/layout/LinedList"/>
    <dgm:cxn modelId="{811CEEC5-D551-473E-81BD-78364D000953}" srcId="{9425B07A-0EBD-4AD0-9BDC-2A8FF297E332}" destId="{065F564E-3060-4AE4-8D44-ED3F29C76ED2}" srcOrd="3" destOrd="0" parTransId="{199D27E5-4636-4A81-81D4-16E5AD1C34D8}" sibTransId="{9CED981C-9151-47D1-A957-518F85F0B236}"/>
    <dgm:cxn modelId="{DDCA5CD0-4256-4561-A527-9616F81F775B}" srcId="{9425B07A-0EBD-4AD0-9BDC-2A8FF297E332}" destId="{16D2DB4F-E666-489C-98B0-57CE8911697C}" srcOrd="8" destOrd="0" parTransId="{B9D04FC8-0B4D-43AE-BA7C-7E59F6185B3B}" sibTransId="{CECE1137-93D4-4C35-8659-DB232A137136}"/>
    <dgm:cxn modelId="{59D76BD3-398F-4851-9C63-AAB3D7563D5F}" srcId="{9425B07A-0EBD-4AD0-9BDC-2A8FF297E332}" destId="{8DB01D71-21A1-4FEB-AD0C-90B1F3FC9D42}" srcOrd="0" destOrd="0" parTransId="{BEA0BDE1-F1AA-4719-8A41-F4182BEC5A34}" sibTransId="{968B38C3-1CA6-431C-9BC6-AEEF0426A07C}"/>
    <dgm:cxn modelId="{26DA9FE2-8F4E-4BD9-859F-813E41ACC856}" srcId="{9425B07A-0EBD-4AD0-9BDC-2A8FF297E332}" destId="{A8FACE2F-276F-490F-B314-E3C028CED366}" srcOrd="7" destOrd="0" parTransId="{899ED2C8-6AEC-4332-9F13-FA6AC628C30B}" sibTransId="{566B114A-6997-4B78-8E3E-32EB3C147224}"/>
    <dgm:cxn modelId="{50F4E4F8-E6C9-4D2C-B987-68D021DADAFB}" srcId="{9425B07A-0EBD-4AD0-9BDC-2A8FF297E332}" destId="{2BC37A06-E287-4776-9C65-6462FDCCE49C}" srcOrd="5" destOrd="0" parTransId="{EAD8838E-1715-43AC-A31B-CA9C49FC964A}" sibTransId="{F844F9B7-CD86-4E68-9756-68521E32CE9B}"/>
    <dgm:cxn modelId="{FC99D5FF-7BC7-8D48-8E70-920E6BA4DEA5}" type="presParOf" srcId="{F5799FC7-95BF-3C46-8339-43EEC77BAB61}" destId="{D3899BAB-7468-5E4D-88ED-EC1363C22CB8}" srcOrd="0" destOrd="0" presId="urn:microsoft.com/office/officeart/2008/layout/LinedList"/>
    <dgm:cxn modelId="{C0637331-2958-F24E-BE02-37DFB5900966}" type="presParOf" srcId="{F5799FC7-95BF-3C46-8339-43EEC77BAB61}" destId="{A591530F-0F00-2E46-A03C-9C83877F5526}" srcOrd="1" destOrd="0" presId="urn:microsoft.com/office/officeart/2008/layout/LinedList"/>
    <dgm:cxn modelId="{E95897B4-BD45-2142-AC24-F07608E2CAE0}" type="presParOf" srcId="{A591530F-0F00-2E46-A03C-9C83877F5526}" destId="{2BF124BA-9276-674E-A7FE-CE03E9D44C78}" srcOrd="0" destOrd="0" presId="urn:microsoft.com/office/officeart/2008/layout/LinedList"/>
    <dgm:cxn modelId="{551D3DF9-5025-F94D-B4EA-5384735ACFA0}" type="presParOf" srcId="{A591530F-0F00-2E46-A03C-9C83877F5526}" destId="{AD2C566D-839F-C14D-8B55-85638ABD15EB}" srcOrd="1" destOrd="0" presId="urn:microsoft.com/office/officeart/2008/layout/LinedList"/>
    <dgm:cxn modelId="{ECF587A5-9726-544C-8F1A-4B758C7B2EEF}" type="presParOf" srcId="{F5799FC7-95BF-3C46-8339-43EEC77BAB61}" destId="{AEC07788-02A3-6245-9C63-F00BB18143D8}" srcOrd="2" destOrd="0" presId="urn:microsoft.com/office/officeart/2008/layout/LinedList"/>
    <dgm:cxn modelId="{72537210-205C-C04B-8796-1515EBCDF4FC}" type="presParOf" srcId="{F5799FC7-95BF-3C46-8339-43EEC77BAB61}" destId="{15491738-A73B-5C49-AFA2-D3ECC80FF2F6}" srcOrd="3" destOrd="0" presId="urn:microsoft.com/office/officeart/2008/layout/LinedList"/>
    <dgm:cxn modelId="{1E4C32AB-6E23-4944-BF55-BF6EF1736866}" type="presParOf" srcId="{15491738-A73B-5C49-AFA2-D3ECC80FF2F6}" destId="{09E6ED6A-41B8-024E-97B2-FF5BEB65F55C}" srcOrd="0" destOrd="0" presId="urn:microsoft.com/office/officeart/2008/layout/LinedList"/>
    <dgm:cxn modelId="{90454A9E-16CD-0149-A961-4D57C98E7E3B}" type="presParOf" srcId="{15491738-A73B-5C49-AFA2-D3ECC80FF2F6}" destId="{6F9456AC-F7A2-AC4D-86F8-A154B6A0B2F5}" srcOrd="1" destOrd="0" presId="urn:microsoft.com/office/officeart/2008/layout/LinedList"/>
    <dgm:cxn modelId="{0ACAF581-4E46-C541-B536-862A2D9E0E1B}" type="presParOf" srcId="{F5799FC7-95BF-3C46-8339-43EEC77BAB61}" destId="{34FCFD53-C555-FB4D-9820-0F562B8CD7CC}" srcOrd="4" destOrd="0" presId="urn:microsoft.com/office/officeart/2008/layout/LinedList"/>
    <dgm:cxn modelId="{963D8F79-BCE6-EE4B-8B66-26CB1E0B91C3}" type="presParOf" srcId="{F5799FC7-95BF-3C46-8339-43EEC77BAB61}" destId="{DD0C1366-E463-FD47-9803-863E85CDBCE7}" srcOrd="5" destOrd="0" presId="urn:microsoft.com/office/officeart/2008/layout/LinedList"/>
    <dgm:cxn modelId="{386AF517-FA7B-AF46-B649-F823F6948182}" type="presParOf" srcId="{DD0C1366-E463-FD47-9803-863E85CDBCE7}" destId="{E57990FB-0058-DE4E-AE00-8680C4F27905}" srcOrd="0" destOrd="0" presId="urn:microsoft.com/office/officeart/2008/layout/LinedList"/>
    <dgm:cxn modelId="{8227D461-9223-C44F-90B5-F873BC4C3243}" type="presParOf" srcId="{DD0C1366-E463-FD47-9803-863E85CDBCE7}" destId="{5200DA17-02EE-294A-AA6E-4ADEA8E5567E}" srcOrd="1" destOrd="0" presId="urn:microsoft.com/office/officeart/2008/layout/LinedList"/>
    <dgm:cxn modelId="{7BBFFC4A-FEDE-BF45-A955-870D69A9FF69}" type="presParOf" srcId="{F5799FC7-95BF-3C46-8339-43EEC77BAB61}" destId="{13D46870-C7CA-2D40-B0F6-6B7541D54807}" srcOrd="6" destOrd="0" presId="urn:microsoft.com/office/officeart/2008/layout/LinedList"/>
    <dgm:cxn modelId="{7E83701F-E0E9-FB41-9337-621E5B0E9AA5}" type="presParOf" srcId="{F5799FC7-95BF-3C46-8339-43EEC77BAB61}" destId="{00AD5518-B0E7-5B45-BC0B-145AD895BA7A}" srcOrd="7" destOrd="0" presId="urn:microsoft.com/office/officeart/2008/layout/LinedList"/>
    <dgm:cxn modelId="{138C5181-1559-3848-80D7-C37350BA69F5}" type="presParOf" srcId="{00AD5518-B0E7-5B45-BC0B-145AD895BA7A}" destId="{BB4E4679-05B2-B34E-9E88-2CF07F3F5F92}" srcOrd="0" destOrd="0" presId="urn:microsoft.com/office/officeart/2008/layout/LinedList"/>
    <dgm:cxn modelId="{2A1A0396-D58A-BC49-90E0-6D278F317E09}" type="presParOf" srcId="{00AD5518-B0E7-5B45-BC0B-145AD895BA7A}" destId="{CC2C3079-B13E-0B48-829D-2A9FF7BF4F52}" srcOrd="1" destOrd="0" presId="urn:microsoft.com/office/officeart/2008/layout/LinedList"/>
    <dgm:cxn modelId="{8F424AAB-6CBA-E04C-88CD-2E39FD93CFA3}" type="presParOf" srcId="{F5799FC7-95BF-3C46-8339-43EEC77BAB61}" destId="{6C7559AF-E641-FE46-BEE0-6A376582C59B}" srcOrd="8" destOrd="0" presId="urn:microsoft.com/office/officeart/2008/layout/LinedList"/>
    <dgm:cxn modelId="{0C925B89-D1BC-BB49-8296-8017F402EB42}" type="presParOf" srcId="{F5799FC7-95BF-3C46-8339-43EEC77BAB61}" destId="{2693A0EC-5213-3D4D-A855-2D6FF37ECB1F}" srcOrd="9" destOrd="0" presId="urn:microsoft.com/office/officeart/2008/layout/LinedList"/>
    <dgm:cxn modelId="{D6ADFB5E-F11D-7F42-9AAA-3BD4228A0E0E}" type="presParOf" srcId="{2693A0EC-5213-3D4D-A855-2D6FF37ECB1F}" destId="{EE789659-227B-5348-A6A1-896ADB99854F}" srcOrd="0" destOrd="0" presId="urn:microsoft.com/office/officeart/2008/layout/LinedList"/>
    <dgm:cxn modelId="{5E90A8D0-C489-2843-AA53-C3B4FE2D6933}" type="presParOf" srcId="{2693A0EC-5213-3D4D-A855-2D6FF37ECB1F}" destId="{C7090953-1FCF-7E40-B6D7-9DF48CE02304}" srcOrd="1" destOrd="0" presId="urn:microsoft.com/office/officeart/2008/layout/LinedList"/>
    <dgm:cxn modelId="{BA198F58-2865-0E49-8685-1BD80665FF57}" type="presParOf" srcId="{F5799FC7-95BF-3C46-8339-43EEC77BAB61}" destId="{DE7371AD-2772-194B-ACF3-13A7431C4040}" srcOrd="10" destOrd="0" presId="urn:microsoft.com/office/officeart/2008/layout/LinedList"/>
    <dgm:cxn modelId="{805FB1E8-6B98-9341-A0C6-985BAD8C369F}" type="presParOf" srcId="{F5799FC7-95BF-3C46-8339-43EEC77BAB61}" destId="{582D7F84-738E-AD4F-A2C4-915B9459CA17}" srcOrd="11" destOrd="0" presId="urn:microsoft.com/office/officeart/2008/layout/LinedList"/>
    <dgm:cxn modelId="{3BE2355E-1567-5749-B52D-EDB4EBD6619B}" type="presParOf" srcId="{582D7F84-738E-AD4F-A2C4-915B9459CA17}" destId="{63568A71-F8C5-E24B-91EE-4E11091332FC}" srcOrd="0" destOrd="0" presId="urn:microsoft.com/office/officeart/2008/layout/LinedList"/>
    <dgm:cxn modelId="{E497511C-3377-384A-9A46-71BC552750FD}" type="presParOf" srcId="{582D7F84-738E-AD4F-A2C4-915B9459CA17}" destId="{DE787403-B8C5-A84F-9720-45532A5F8693}" srcOrd="1" destOrd="0" presId="urn:microsoft.com/office/officeart/2008/layout/LinedList"/>
    <dgm:cxn modelId="{9485BCA5-92D5-4146-A49B-4D8ABF538EE7}" type="presParOf" srcId="{F5799FC7-95BF-3C46-8339-43EEC77BAB61}" destId="{3DC3F3C6-AC6D-254D-AF67-AC7A8A35F8DF}" srcOrd="12" destOrd="0" presId="urn:microsoft.com/office/officeart/2008/layout/LinedList"/>
    <dgm:cxn modelId="{8832E2B4-6D39-6C4F-8890-D54E96DB4D58}" type="presParOf" srcId="{F5799FC7-95BF-3C46-8339-43EEC77BAB61}" destId="{52664009-A18A-C04C-91D4-EAE60909CA17}" srcOrd="13" destOrd="0" presId="urn:microsoft.com/office/officeart/2008/layout/LinedList"/>
    <dgm:cxn modelId="{BD8D7814-AC24-EB42-8CC8-74C6CB2EB77A}" type="presParOf" srcId="{52664009-A18A-C04C-91D4-EAE60909CA17}" destId="{D058EE35-7E92-924E-A5B3-D4B62FFAD600}" srcOrd="0" destOrd="0" presId="urn:microsoft.com/office/officeart/2008/layout/LinedList"/>
    <dgm:cxn modelId="{E87AB646-2569-2A4E-B7FB-DCD4E758D7B2}" type="presParOf" srcId="{52664009-A18A-C04C-91D4-EAE60909CA17}" destId="{9DC98604-A9E7-D546-A00D-E38FE56D6A85}" srcOrd="1" destOrd="0" presId="urn:microsoft.com/office/officeart/2008/layout/LinedList"/>
    <dgm:cxn modelId="{6DA0079C-875F-B448-A8BF-7D49DB26B4F8}" type="presParOf" srcId="{F5799FC7-95BF-3C46-8339-43EEC77BAB61}" destId="{356A3E96-967D-2D4A-9E90-EBC215E4FA6E}" srcOrd="14" destOrd="0" presId="urn:microsoft.com/office/officeart/2008/layout/LinedList"/>
    <dgm:cxn modelId="{ED85FC4D-743B-D14F-AB1D-A050C29EC376}" type="presParOf" srcId="{F5799FC7-95BF-3C46-8339-43EEC77BAB61}" destId="{CDA83838-7ABA-F74C-9D63-DE5E03883EF3}" srcOrd="15" destOrd="0" presId="urn:microsoft.com/office/officeart/2008/layout/LinedList"/>
    <dgm:cxn modelId="{83FC652C-5FE6-CF4C-BD79-D6D51245203E}" type="presParOf" srcId="{CDA83838-7ABA-F74C-9D63-DE5E03883EF3}" destId="{1F2D8821-B858-EC4C-9733-37AD6469CD8B}" srcOrd="0" destOrd="0" presId="urn:microsoft.com/office/officeart/2008/layout/LinedList"/>
    <dgm:cxn modelId="{E3D85CAF-D556-AA49-B27A-7354D4821C2D}" type="presParOf" srcId="{CDA83838-7ABA-F74C-9D63-DE5E03883EF3}" destId="{25CA67DD-9A0A-1F49-8951-0363F948272A}" srcOrd="1" destOrd="0" presId="urn:microsoft.com/office/officeart/2008/layout/LinedList"/>
    <dgm:cxn modelId="{386751B8-E584-D549-B9C9-45D65C882DA6}" type="presParOf" srcId="{F5799FC7-95BF-3C46-8339-43EEC77BAB61}" destId="{7C463244-31AF-FF48-9EE4-CED7AA6D4E12}" srcOrd="16" destOrd="0" presId="urn:microsoft.com/office/officeart/2008/layout/LinedList"/>
    <dgm:cxn modelId="{A7239BA4-ABF5-FA44-8A3A-6C83E2B17D8A}" type="presParOf" srcId="{F5799FC7-95BF-3C46-8339-43EEC77BAB61}" destId="{290F4F87-D92D-3C4D-9BFB-27ACC9BC7865}" srcOrd="17" destOrd="0" presId="urn:microsoft.com/office/officeart/2008/layout/LinedList"/>
    <dgm:cxn modelId="{C02A1AE0-6BE8-A940-912E-DC4EF7220B30}" type="presParOf" srcId="{290F4F87-D92D-3C4D-9BFB-27ACC9BC7865}" destId="{B3405F9E-34B7-9348-B2E7-CF3BF81B2E9D}" srcOrd="0" destOrd="0" presId="urn:microsoft.com/office/officeart/2008/layout/LinedList"/>
    <dgm:cxn modelId="{5DAA6AA9-7328-B147-8EEF-5A41F8AB6F64}" type="presParOf" srcId="{290F4F87-D92D-3C4D-9BFB-27ACC9BC7865}" destId="{EC2695F3-1495-CF48-900B-8C107B3D0F0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305ABB-7A5E-4564-AB8E-15DEA783DC51}" type="doc">
      <dgm:prSet loTypeId="urn:microsoft.com/office/officeart/2017/3/layout/HorizontalPathTimeline" loCatId="process" qsTypeId="urn:microsoft.com/office/officeart/2005/8/quickstyle/simple1" qsCatId="simple" csTypeId="urn:microsoft.com/office/officeart/2005/8/colors/colorful5" csCatId="colorful" phldr="1"/>
      <dgm:spPr/>
      <dgm:t>
        <a:bodyPr/>
        <a:lstStyle/>
        <a:p>
          <a:endParaRPr lang="en-US"/>
        </a:p>
      </dgm:t>
    </dgm:pt>
    <dgm:pt modelId="{086C0AB6-F9B4-4527-8482-40FB3473C407}">
      <dgm:prSet/>
      <dgm:spPr/>
      <dgm:t>
        <a:bodyPr/>
        <a:lstStyle/>
        <a:p>
          <a:pPr>
            <a:defRPr b="1"/>
          </a:pPr>
          <a:r>
            <a:rPr lang="en-US"/>
            <a:t>21 Aug.</a:t>
          </a:r>
        </a:p>
      </dgm:t>
    </dgm:pt>
    <dgm:pt modelId="{D4CB3245-8295-4A60-8C42-77D160988586}" type="parTrans" cxnId="{B017985F-438D-48F0-9BD3-D538E36E8151}">
      <dgm:prSet/>
      <dgm:spPr/>
      <dgm:t>
        <a:bodyPr/>
        <a:lstStyle/>
        <a:p>
          <a:endParaRPr lang="en-US"/>
        </a:p>
      </dgm:t>
    </dgm:pt>
    <dgm:pt modelId="{833B665E-373B-4F97-BF76-54A4BFA741D9}" type="sibTrans" cxnId="{B017985F-438D-48F0-9BD3-D538E36E8151}">
      <dgm:prSet/>
      <dgm:spPr/>
      <dgm:t>
        <a:bodyPr/>
        <a:lstStyle/>
        <a:p>
          <a:endParaRPr lang="en-US"/>
        </a:p>
      </dgm:t>
    </dgm:pt>
    <dgm:pt modelId="{653BD126-E1C8-4563-B89E-85409C02B1FD}">
      <dgm:prSet custT="1"/>
      <dgm:spPr/>
      <dgm:t>
        <a:bodyPr/>
        <a:lstStyle/>
        <a:p>
          <a:r>
            <a:rPr lang="en-US" sz="2400" b="1" i="0" dirty="0">
              <a:latin typeface="Avenir Black" panose="02000503020000020003" pitchFamily="2" charset="0"/>
            </a:rPr>
            <a:t>purr with Rebecca Barter</a:t>
          </a:r>
        </a:p>
      </dgm:t>
    </dgm:pt>
    <dgm:pt modelId="{90A01170-F285-4545-A17E-A00D4B3125C5}" type="parTrans" cxnId="{063AEB77-63D3-48F2-9BD5-F08DDCB552D5}">
      <dgm:prSet/>
      <dgm:spPr/>
      <dgm:t>
        <a:bodyPr/>
        <a:lstStyle/>
        <a:p>
          <a:endParaRPr lang="en-US"/>
        </a:p>
      </dgm:t>
    </dgm:pt>
    <dgm:pt modelId="{7DDC6676-BBF9-483E-B465-A8D129B9E59F}" type="sibTrans" cxnId="{063AEB77-63D3-48F2-9BD5-F08DDCB552D5}">
      <dgm:prSet/>
      <dgm:spPr/>
      <dgm:t>
        <a:bodyPr/>
        <a:lstStyle/>
        <a:p>
          <a:endParaRPr lang="en-US"/>
        </a:p>
      </dgm:t>
    </dgm:pt>
    <dgm:pt modelId="{1552AE81-7FF7-4EA4-9EC9-4BE7FC76365B}">
      <dgm:prSet/>
      <dgm:spPr/>
      <dgm:t>
        <a:bodyPr/>
        <a:lstStyle/>
        <a:p>
          <a:pPr>
            <a:defRPr b="1"/>
          </a:pPr>
          <a:r>
            <a:rPr lang="en-US"/>
            <a:t>28 Aug.</a:t>
          </a:r>
        </a:p>
      </dgm:t>
    </dgm:pt>
    <dgm:pt modelId="{C3C988D8-452D-450B-AF6D-E7F364825453}" type="parTrans" cxnId="{CAA140B1-E528-4BE0-B901-4F3BC7789B4F}">
      <dgm:prSet/>
      <dgm:spPr/>
      <dgm:t>
        <a:bodyPr/>
        <a:lstStyle/>
        <a:p>
          <a:endParaRPr lang="en-US"/>
        </a:p>
      </dgm:t>
    </dgm:pt>
    <dgm:pt modelId="{7CF3334B-92C8-4A5F-97CF-6B49DCD822A0}" type="sibTrans" cxnId="{CAA140B1-E528-4BE0-B901-4F3BC7789B4F}">
      <dgm:prSet/>
      <dgm:spPr/>
      <dgm:t>
        <a:bodyPr/>
        <a:lstStyle/>
        <a:p>
          <a:endParaRPr lang="en-US"/>
        </a:p>
      </dgm:t>
    </dgm:pt>
    <dgm:pt modelId="{A6209D9F-E130-4C35-A08A-3E1FA95D9E99}">
      <dgm:prSet custT="1"/>
      <dgm:spPr/>
      <dgm:t>
        <a:bodyPr/>
        <a:lstStyle/>
        <a:p>
          <a:r>
            <a:rPr lang="en-US" sz="2400" b="1" i="0" dirty="0">
              <a:latin typeface="Avenir Black" panose="02000503020000020003" pitchFamily="2" charset="0"/>
            </a:rPr>
            <a:t>Gold Star Reproducibility with </a:t>
          </a:r>
          <a:r>
            <a:rPr lang="en-US" sz="2400" b="1" i="0" dirty="0" err="1">
              <a:latin typeface="Avenir Black" panose="02000503020000020003" pitchFamily="2" charset="0"/>
            </a:rPr>
            <a:t>Saras</a:t>
          </a:r>
          <a:r>
            <a:rPr lang="en-US" sz="2400" b="1" i="0" dirty="0">
              <a:latin typeface="Avenir Black" panose="02000503020000020003" pitchFamily="2" charset="0"/>
            </a:rPr>
            <a:t> </a:t>
          </a:r>
          <a:r>
            <a:rPr lang="en-US" sz="2400" b="1" i="0" dirty="0" err="1">
              <a:latin typeface="Avenir Black" panose="02000503020000020003" pitchFamily="2" charset="0"/>
            </a:rPr>
            <a:t>Windecker</a:t>
          </a:r>
          <a:endParaRPr lang="en-US" sz="2400" b="1" i="0" dirty="0">
            <a:latin typeface="Avenir Black" panose="02000503020000020003" pitchFamily="2" charset="0"/>
          </a:endParaRPr>
        </a:p>
      </dgm:t>
    </dgm:pt>
    <dgm:pt modelId="{FC3F9859-8C59-468D-A864-12001D6B0892}" type="parTrans" cxnId="{EEEFD8A9-04B4-43E2-ADC4-44210C03CEBC}">
      <dgm:prSet/>
      <dgm:spPr/>
      <dgm:t>
        <a:bodyPr/>
        <a:lstStyle/>
        <a:p>
          <a:endParaRPr lang="en-US"/>
        </a:p>
      </dgm:t>
    </dgm:pt>
    <dgm:pt modelId="{64D9B73C-77E2-4BFF-94D5-B87871C3502E}" type="sibTrans" cxnId="{EEEFD8A9-04B4-43E2-ADC4-44210C03CEBC}">
      <dgm:prSet/>
      <dgm:spPr/>
      <dgm:t>
        <a:bodyPr/>
        <a:lstStyle/>
        <a:p>
          <a:endParaRPr lang="en-US"/>
        </a:p>
      </dgm:t>
    </dgm:pt>
    <dgm:pt modelId="{9C94E787-0F35-492B-BC14-86936BE574C7}">
      <dgm:prSet/>
      <dgm:spPr/>
      <dgm:t>
        <a:bodyPr/>
        <a:lstStyle/>
        <a:p>
          <a:pPr>
            <a:defRPr b="1"/>
          </a:pPr>
          <a:r>
            <a:rPr lang="en-US"/>
            <a:t>4 Oct.</a:t>
          </a:r>
        </a:p>
      </dgm:t>
    </dgm:pt>
    <dgm:pt modelId="{5576464E-9EC5-49CF-A03B-FB5DA9A18412}" type="parTrans" cxnId="{B0C80504-E07F-417C-A40A-611913D1113A}">
      <dgm:prSet/>
      <dgm:spPr/>
      <dgm:t>
        <a:bodyPr/>
        <a:lstStyle/>
        <a:p>
          <a:endParaRPr lang="en-US"/>
        </a:p>
      </dgm:t>
    </dgm:pt>
    <dgm:pt modelId="{52151762-05D9-4D0B-9BCF-BE31220FD994}" type="sibTrans" cxnId="{B0C80504-E07F-417C-A40A-611913D1113A}">
      <dgm:prSet/>
      <dgm:spPr/>
      <dgm:t>
        <a:bodyPr/>
        <a:lstStyle/>
        <a:p>
          <a:endParaRPr lang="en-US"/>
        </a:p>
      </dgm:t>
    </dgm:pt>
    <dgm:pt modelId="{0C1CE8B8-5455-4BF7-B270-3905FD7D4EFF}">
      <dgm:prSet custT="1"/>
      <dgm:spPr/>
      <dgm:t>
        <a:bodyPr/>
        <a:lstStyle/>
        <a:p>
          <a:r>
            <a:rPr lang="en-US" sz="2400" b="1" i="0" dirty="0">
              <a:latin typeface="Avenir Black" panose="02000503020000020003" pitchFamily="2" charset="0"/>
            </a:rPr>
            <a:t>Something Awesome with Alison Hill</a:t>
          </a:r>
        </a:p>
      </dgm:t>
    </dgm:pt>
    <dgm:pt modelId="{98473156-C8E1-48CC-A2A3-A73117F2127D}" type="parTrans" cxnId="{11B4D5B2-1205-4647-8DE2-651B9AB1894B}">
      <dgm:prSet/>
      <dgm:spPr/>
      <dgm:t>
        <a:bodyPr/>
        <a:lstStyle/>
        <a:p>
          <a:endParaRPr lang="en-US"/>
        </a:p>
      </dgm:t>
    </dgm:pt>
    <dgm:pt modelId="{CE8E8974-CC0E-4E7F-B555-E32E44AB7549}" type="sibTrans" cxnId="{11B4D5B2-1205-4647-8DE2-651B9AB1894B}">
      <dgm:prSet/>
      <dgm:spPr/>
      <dgm:t>
        <a:bodyPr/>
        <a:lstStyle/>
        <a:p>
          <a:endParaRPr lang="en-US"/>
        </a:p>
      </dgm:t>
    </dgm:pt>
    <dgm:pt modelId="{7E6CBE58-4E75-4347-9D9D-BC063642A8A7}" type="pres">
      <dgm:prSet presAssocID="{C2305ABB-7A5E-4564-AB8E-15DEA783DC51}" presName="root" presStyleCnt="0">
        <dgm:presLayoutVars>
          <dgm:chMax/>
          <dgm:chPref/>
          <dgm:animLvl val="lvl"/>
        </dgm:presLayoutVars>
      </dgm:prSet>
      <dgm:spPr/>
    </dgm:pt>
    <dgm:pt modelId="{9696AB9A-9B64-C843-94EA-A2BCAA28632B}" type="pres">
      <dgm:prSet presAssocID="{C2305ABB-7A5E-4564-AB8E-15DEA783DC51}" presName="divider" presStyleLbl="node1" presStyleIdx="0" presStyleCnt="1"/>
      <dgm:spPr/>
    </dgm:pt>
    <dgm:pt modelId="{35619037-C89C-EA45-910A-582FF5836240}" type="pres">
      <dgm:prSet presAssocID="{C2305ABB-7A5E-4564-AB8E-15DEA783DC51}" presName="nodes" presStyleCnt="0">
        <dgm:presLayoutVars>
          <dgm:chMax/>
          <dgm:chPref/>
          <dgm:animLvl val="lvl"/>
        </dgm:presLayoutVars>
      </dgm:prSet>
      <dgm:spPr/>
    </dgm:pt>
    <dgm:pt modelId="{79A14845-46BD-F847-9B9F-DBF4D84D4EA0}" type="pres">
      <dgm:prSet presAssocID="{086C0AB6-F9B4-4527-8482-40FB3473C407}" presName="composite" presStyleCnt="0"/>
      <dgm:spPr/>
    </dgm:pt>
    <dgm:pt modelId="{F17EC5E5-761D-2F4D-A97F-01B439A7FF1D}" type="pres">
      <dgm:prSet presAssocID="{086C0AB6-F9B4-4527-8482-40FB3473C407}" presName="L1TextContainer" presStyleLbl="revTx" presStyleIdx="0" presStyleCnt="3">
        <dgm:presLayoutVars>
          <dgm:chMax val="1"/>
          <dgm:chPref val="1"/>
          <dgm:bulletEnabled val="1"/>
        </dgm:presLayoutVars>
      </dgm:prSet>
      <dgm:spPr/>
    </dgm:pt>
    <dgm:pt modelId="{FC2267E9-A0BF-9043-81AE-AC0106116A1A}" type="pres">
      <dgm:prSet presAssocID="{086C0AB6-F9B4-4527-8482-40FB3473C407}" presName="L2TextContainerWrapper" presStyleCnt="0">
        <dgm:presLayoutVars>
          <dgm:chMax val="0"/>
          <dgm:chPref val="0"/>
          <dgm:bulletEnabled val="1"/>
        </dgm:presLayoutVars>
      </dgm:prSet>
      <dgm:spPr/>
    </dgm:pt>
    <dgm:pt modelId="{5E9E3CAC-6C31-A341-AAF5-24F4F6E5A750}" type="pres">
      <dgm:prSet presAssocID="{086C0AB6-F9B4-4527-8482-40FB3473C407}" presName="L2TextContainer" presStyleLbl="bgAccFollowNode1" presStyleIdx="0" presStyleCnt="3"/>
      <dgm:spPr/>
    </dgm:pt>
    <dgm:pt modelId="{31C1D30A-559F-C14A-B237-AE651D580D05}" type="pres">
      <dgm:prSet presAssocID="{086C0AB6-F9B4-4527-8482-40FB3473C407}" presName="FlexibleEmptyPlaceHolder" presStyleCnt="0"/>
      <dgm:spPr/>
    </dgm:pt>
    <dgm:pt modelId="{2877991E-B6B4-C540-A585-5819470B1EBF}" type="pres">
      <dgm:prSet presAssocID="{086C0AB6-F9B4-4527-8482-40FB3473C407}" presName="ConnectLine" presStyleLbl="alignNode1" presStyleIdx="0" presStyleCnt="3"/>
      <dgm:spPr>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gm:spPr>
    </dgm:pt>
    <dgm:pt modelId="{5BD7848F-3599-FC4A-A02C-B35363481C21}" type="pres">
      <dgm:prSet presAssocID="{086C0AB6-F9B4-4527-8482-40FB3473C407}" presName="ConnectorPoint" presStyleLbl="fgAcc1" presStyleIdx="0" presStyleCnt="3"/>
      <dgm:spPr>
        <a:solidFill>
          <a:schemeClr val="lt1">
            <a:alpha val="90000"/>
            <a:hueOff val="0"/>
            <a:satOff val="0"/>
            <a:lumOff val="0"/>
            <a:alphaOff val="0"/>
          </a:schemeClr>
        </a:solidFill>
        <a:ln w="12700" cap="flat" cmpd="sng" algn="ctr">
          <a:noFill/>
          <a:prstDash val="solid"/>
          <a:miter lim="800000"/>
        </a:ln>
        <a:effectLst/>
      </dgm:spPr>
    </dgm:pt>
    <dgm:pt modelId="{A353DAC0-9836-404C-8FD5-34E797751CD9}" type="pres">
      <dgm:prSet presAssocID="{086C0AB6-F9B4-4527-8482-40FB3473C407}" presName="EmptyPlaceHolder" presStyleCnt="0"/>
      <dgm:spPr/>
    </dgm:pt>
    <dgm:pt modelId="{9DCFACBB-FBB9-2F49-B01B-A5B0A8015B51}" type="pres">
      <dgm:prSet presAssocID="{833B665E-373B-4F97-BF76-54A4BFA741D9}" presName="spaceBetweenRectangles" presStyleCnt="0"/>
      <dgm:spPr/>
    </dgm:pt>
    <dgm:pt modelId="{880ED39E-AD66-1A47-B9E0-4DF5C2E7A16A}" type="pres">
      <dgm:prSet presAssocID="{1552AE81-7FF7-4EA4-9EC9-4BE7FC76365B}" presName="composite" presStyleCnt="0"/>
      <dgm:spPr/>
    </dgm:pt>
    <dgm:pt modelId="{5CCD2457-EDE0-314A-96F4-2296970E79E1}" type="pres">
      <dgm:prSet presAssocID="{1552AE81-7FF7-4EA4-9EC9-4BE7FC76365B}" presName="L1TextContainer" presStyleLbl="revTx" presStyleIdx="1" presStyleCnt="3">
        <dgm:presLayoutVars>
          <dgm:chMax val="1"/>
          <dgm:chPref val="1"/>
          <dgm:bulletEnabled val="1"/>
        </dgm:presLayoutVars>
      </dgm:prSet>
      <dgm:spPr/>
    </dgm:pt>
    <dgm:pt modelId="{5DB62F9B-C58D-BC4C-98D2-36C39EF02D75}" type="pres">
      <dgm:prSet presAssocID="{1552AE81-7FF7-4EA4-9EC9-4BE7FC76365B}" presName="L2TextContainerWrapper" presStyleCnt="0">
        <dgm:presLayoutVars>
          <dgm:chMax val="0"/>
          <dgm:chPref val="0"/>
          <dgm:bulletEnabled val="1"/>
        </dgm:presLayoutVars>
      </dgm:prSet>
      <dgm:spPr/>
    </dgm:pt>
    <dgm:pt modelId="{AA5732EE-3CAC-1D44-BF05-F1205912CC65}" type="pres">
      <dgm:prSet presAssocID="{1552AE81-7FF7-4EA4-9EC9-4BE7FC76365B}" presName="L2TextContainer" presStyleLbl="bgAccFollowNode1" presStyleIdx="1" presStyleCnt="3"/>
      <dgm:spPr/>
    </dgm:pt>
    <dgm:pt modelId="{D61004CB-AED7-464C-A52A-092F9F11C72A}" type="pres">
      <dgm:prSet presAssocID="{1552AE81-7FF7-4EA4-9EC9-4BE7FC76365B}" presName="FlexibleEmptyPlaceHolder" presStyleCnt="0"/>
      <dgm:spPr/>
    </dgm:pt>
    <dgm:pt modelId="{52C1DBAA-9E7E-A045-9D37-55AB7CA67711}" type="pres">
      <dgm:prSet presAssocID="{1552AE81-7FF7-4EA4-9EC9-4BE7FC76365B}" presName="ConnectLine" presStyleLbl="alignNode1" presStyleIdx="1" presStyleCnt="3"/>
      <dgm:spPr>
        <a:solidFill>
          <a:schemeClr val="accent5">
            <a:hueOff val="-3676672"/>
            <a:satOff val="-5114"/>
            <a:lumOff val="-1961"/>
            <a:alphaOff val="0"/>
          </a:schemeClr>
        </a:solidFill>
        <a:ln w="6350" cap="flat" cmpd="sng" algn="ctr">
          <a:solidFill>
            <a:schemeClr val="accent5">
              <a:hueOff val="-3676672"/>
              <a:satOff val="-5114"/>
              <a:lumOff val="-1961"/>
              <a:alphaOff val="0"/>
            </a:schemeClr>
          </a:solidFill>
          <a:prstDash val="dash"/>
          <a:miter lim="800000"/>
        </a:ln>
        <a:effectLst/>
      </dgm:spPr>
    </dgm:pt>
    <dgm:pt modelId="{EB366D39-F738-2247-B177-8106B3E445DD}" type="pres">
      <dgm:prSet presAssocID="{1552AE81-7FF7-4EA4-9EC9-4BE7FC76365B}" presName="ConnectorPoint" presStyleLbl="fgAcc1" presStyleIdx="1" presStyleCnt="3"/>
      <dgm:spPr>
        <a:solidFill>
          <a:schemeClr val="lt1">
            <a:alpha val="90000"/>
            <a:hueOff val="0"/>
            <a:satOff val="0"/>
            <a:lumOff val="0"/>
            <a:alphaOff val="0"/>
          </a:schemeClr>
        </a:solidFill>
        <a:ln w="12700" cap="flat" cmpd="sng" algn="ctr">
          <a:noFill/>
          <a:prstDash val="solid"/>
          <a:miter lim="800000"/>
        </a:ln>
        <a:effectLst/>
      </dgm:spPr>
    </dgm:pt>
    <dgm:pt modelId="{B3C8C6B2-9C48-BC46-BD93-3BD5FBAA8257}" type="pres">
      <dgm:prSet presAssocID="{1552AE81-7FF7-4EA4-9EC9-4BE7FC76365B}" presName="EmptyPlaceHolder" presStyleCnt="0"/>
      <dgm:spPr/>
    </dgm:pt>
    <dgm:pt modelId="{325147C8-3D62-364F-B0D6-64C91C2898B1}" type="pres">
      <dgm:prSet presAssocID="{7CF3334B-92C8-4A5F-97CF-6B49DCD822A0}" presName="spaceBetweenRectangles" presStyleCnt="0"/>
      <dgm:spPr/>
    </dgm:pt>
    <dgm:pt modelId="{B29CE59F-430E-E143-9597-770B65DEDE2C}" type="pres">
      <dgm:prSet presAssocID="{9C94E787-0F35-492B-BC14-86936BE574C7}" presName="composite" presStyleCnt="0"/>
      <dgm:spPr/>
    </dgm:pt>
    <dgm:pt modelId="{53878A8C-5B69-8446-97BD-A48DF70BF6E3}" type="pres">
      <dgm:prSet presAssocID="{9C94E787-0F35-492B-BC14-86936BE574C7}" presName="L1TextContainer" presStyleLbl="revTx" presStyleIdx="2" presStyleCnt="3">
        <dgm:presLayoutVars>
          <dgm:chMax val="1"/>
          <dgm:chPref val="1"/>
          <dgm:bulletEnabled val="1"/>
        </dgm:presLayoutVars>
      </dgm:prSet>
      <dgm:spPr/>
    </dgm:pt>
    <dgm:pt modelId="{F1328D91-2F30-AB41-B86E-8C1C3FF690E8}" type="pres">
      <dgm:prSet presAssocID="{9C94E787-0F35-492B-BC14-86936BE574C7}" presName="L2TextContainerWrapper" presStyleCnt="0">
        <dgm:presLayoutVars>
          <dgm:chMax val="0"/>
          <dgm:chPref val="0"/>
          <dgm:bulletEnabled val="1"/>
        </dgm:presLayoutVars>
      </dgm:prSet>
      <dgm:spPr/>
    </dgm:pt>
    <dgm:pt modelId="{E7234E9E-AEA7-AB4C-83C4-8E531AB63A66}" type="pres">
      <dgm:prSet presAssocID="{9C94E787-0F35-492B-BC14-86936BE574C7}" presName="L2TextContainer" presStyleLbl="bgAccFollowNode1" presStyleIdx="2" presStyleCnt="3"/>
      <dgm:spPr/>
    </dgm:pt>
    <dgm:pt modelId="{FFC246A5-5214-EA45-9B7C-4CF715D4C546}" type="pres">
      <dgm:prSet presAssocID="{9C94E787-0F35-492B-BC14-86936BE574C7}" presName="FlexibleEmptyPlaceHolder" presStyleCnt="0"/>
      <dgm:spPr/>
    </dgm:pt>
    <dgm:pt modelId="{40B431DF-EF5A-1B40-89BF-E20262F1E0DE}" type="pres">
      <dgm:prSet presAssocID="{9C94E787-0F35-492B-BC14-86936BE574C7}" presName="ConnectLine" presStyleLbl="alignNode1" presStyleIdx="2" presStyleCnt="3"/>
      <dgm:spPr>
        <a:solidFill>
          <a:schemeClr val="accent5">
            <a:hueOff val="-7353344"/>
            <a:satOff val="-10228"/>
            <a:lumOff val="-3922"/>
            <a:alphaOff val="0"/>
          </a:schemeClr>
        </a:solidFill>
        <a:ln w="6350" cap="flat" cmpd="sng" algn="ctr">
          <a:solidFill>
            <a:schemeClr val="accent5">
              <a:hueOff val="-7353344"/>
              <a:satOff val="-10228"/>
              <a:lumOff val="-3922"/>
              <a:alphaOff val="0"/>
            </a:schemeClr>
          </a:solidFill>
          <a:prstDash val="dash"/>
          <a:miter lim="800000"/>
        </a:ln>
        <a:effectLst/>
      </dgm:spPr>
    </dgm:pt>
    <dgm:pt modelId="{09542B51-0D85-5B41-B7AA-0226FBAEBAF3}" type="pres">
      <dgm:prSet presAssocID="{9C94E787-0F35-492B-BC14-86936BE574C7}" presName="ConnectorPoint" presStyleLbl="fgAcc1" presStyleIdx="2" presStyleCnt="3"/>
      <dgm:spPr>
        <a:solidFill>
          <a:schemeClr val="lt1">
            <a:alpha val="90000"/>
            <a:hueOff val="0"/>
            <a:satOff val="0"/>
            <a:lumOff val="0"/>
            <a:alphaOff val="0"/>
          </a:schemeClr>
        </a:solidFill>
        <a:ln w="12700" cap="flat" cmpd="sng" algn="ctr">
          <a:noFill/>
          <a:prstDash val="solid"/>
          <a:miter lim="800000"/>
        </a:ln>
        <a:effectLst/>
      </dgm:spPr>
    </dgm:pt>
    <dgm:pt modelId="{46846EC0-5F37-D145-80E4-BE84BCF77735}" type="pres">
      <dgm:prSet presAssocID="{9C94E787-0F35-492B-BC14-86936BE574C7}" presName="EmptyPlaceHolder" presStyleCnt="0"/>
      <dgm:spPr/>
    </dgm:pt>
  </dgm:ptLst>
  <dgm:cxnLst>
    <dgm:cxn modelId="{B0C80504-E07F-417C-A40A-611913D1113A}" srcId="{C2305ABB-7A5E-4564-AB8E-15DEA783DC51}" destId="{9C94E787-0F35-492B-BC14-86936BE574C7}" srcOrd="2" destOrd="0" parTransId="{5576464E-9EC5-49CF-A03B-FB5DA9A18412}" sibTransId="{52151762-05D9-4D0B-9BCF-BE31220FD994}"/>
    <dgm:cxn modelId="{0F13920B-B793-3C4B-8EFB-22405B602832}" type="presOf" srcId="{C2305ABB-7A5E-4564-AB8E-15DEA783DC51}" destId="{7E6CBE58-4E75-4347-9D9D-BC063642A8A7}" srcOrd="0" destOrd="0" presId="urn:microsoft.com/office/officeart/2017/3/layout/HorizontalPathTimeline"/>
    <dgm:cxn modelId="{B017985F-438D-48F0-9BD3-D538E36E8151}" srcId="{C2305ABB-7A5E-4564-AB8E-15DEA783DC51}" destId="{086C0AB6-F9B4-4527-8482-40FB3473C407}" srcOrd="0" destOrd="0" parTransId="{D4CB3245-8295-4A60-8C42-77D160988586}" sibTransId="{833B665E-373B-4F97-BF76-54A4BFA741D9}"/>
    <dgm:cxn modelId="{063AEB77-63D3-48F2-9BD5-F08DDCB552D5}" srcId="{086C0AB6-F9B4-4527-8482-40FB3473C407}" destId="{653BD126-E1C8-4563-B89E-85409C02B1FD}" srcOrd="0" destOrd="0" parTransId="{90A01170-F285-4545-A17E-A00D4B3125C5}" sibTransId="{7DDC6676-BBF9-483E-B465-A8D129B9E59F}"/>
    <dgm:cxn modelId="{6E2E09A0-3EAF-F643-93F0-29C8809AFD72}" type="presOf" srcId="{1552AE81-7FF7-4EA4-9EC9-4BE7FC76365B}" destId="{5CCD2457-EDE0-314A-96F4-2296970E79E1}" srcOrd="0" destOrd="0" presId="urn:microsoft.com/office/officeart/2017/3/layout/HorizontalPathTimeline"/>
    <dgm:cxn modelId="{A55797A6-8764-BA44-B1CF-BF62D2A35B35}" type="presOf" srcId="{A6209D9F-E130-4C35-A08A-3E1FA95D9E99}" destId="{AA5732EE-3CAC-1D44-BF05-F1205912CC65}" srcOrd="0" destOrd="0" presId="urn:microsoft.com/office/officeart/2017/3/layout/HorizontalPathTimeline"/>
    <dgm:cxn modelId="{EEEFD8A9-04B4-43E2-ADC4-44210C03CEBC}" srcId="{1552AE81-7FF7-4EA4-9EC9-4BE7FC76365B}" destId="{A6209D9F-E130-4C35-A08A-3E1FA95D9E99}" srcOrd="0" destOrd="0" parTransId="{FC3F9859-8C59-468D-A864-12001D6B0892}" sibTransId="{64D9B73C-77E2-4BFF-94D5-B87871C3502E}"/>
    <dgm:cxn modelId="{CAA140B1-E528-4BE0-B901-4F3BC7789B4F}" srcId="{C2305ABB-7A5E-4564-AB8E-15DEA783DC51}" destId="{1552AE81-7FF7-4EA4-9EC9-4BE7FC76365B}" srcOrd="1" destOrd="0" parTransId="{C3C988D8-452D-450B-AF6D-E7F364825453}" sibTransId="{7CF3334B-92C8-4A5F-97CF-6B49DCD822A0}"/>
    <dgm:cxn modelId="{11B4D5B2-1205-4647-8DE2-651B9AB1894B}" srcId="{9C94E787-0F35-492B-BC14-86936BE574C7}" destId="{0C1CE8B8-5455-4BF7-B270-3905FD7D4EFF}" srcOrd="0" destOrd="0" parTransId="{98473156-C8E1-48CC-A2A3-A73117F2127D}" sibTransId="{CE8E8974-CC0E-4E7F-B555-E32E44AB7549}"/>
    <dgm:cxn modelId="{2B2DACB7-4D0C-3943-98AF-21C258C549EB}" type="presOf" srcId="{0C1CE8B8-5455-4BF7-B270-3905FD7D4EFF}" destId="{E7234E9E-AEA7-AB4C-83C4-8E531AB63A66}" srcOrd="0" destOrd="0" presId="urn:microsoft.com/office/officeart/2017/3/layout/HorizontalPathTimeline"/>
    <dgm:cxn modelId="{E95EFFBE-556B-2B47-8F2A-211078F1F511}" type="presOf" srcId="{653BD126-E1C8-4563-B89E-85409C02B1FD}" destId="{5E9E3CAC-6C31-A341-AAF5-24F4F6E5A750}" srcOrd="0" destOrd="0" presId="urn:microsoft.com/office/officeart/2017/3/layout/HorizontalPathTimeline"/>
    <dgm:cxn modelId="{721F96C6-AC1C-1841-9470-5DC56EAEA5B1}" type="presOf" srcId="{086C0AB6-F9B4-4527-8482-40FB3473C407}" destId="{F17EC5E5-761D-2F4D-A97F-01B439A7FF1D}" srcOrd="0" destOrd="0" presId="urn:microsoft.com/office/officeart/2017/3/layout/HorizontalPathTimeline"/>
    <dgm:cxn modelId="{B8F231F4-DE4E-3141-8F1F-61E62D229F78}" type="presOf" srcId="{9C94E787-0F35-492B-BC14-86936BE574C7}" destId="{53878A8C-5B69-8446-97BD-A48DF70BF6E3}" srcOrd="0" destOrd="0" presId="urn:microsoft.com/office/officeart/2017/3/layout/HorizontalPathTimeline"/>
    <dgm:cxn modelId="{37A1A6B7-69B1-4C48-803C-8782B8E4FA42}" type="presParOf" srcId="{7E6CBE58-4E75-4347-9D9D-BC063642A8A7}" destId="{9696AB9A-9B64-C843-94EA-A2BCAA28632B}" srcOrd="0" destOrd="0" presId="urn:microsoft.com/office/officeart/2017/3/layout/HorizontalPathTimeline"/>
    <dgm:cxn modelId="{1664904A-1BE2-D748-8A54-8B2B48BECF19}" type="presParOf" srcId="{7E6CBE58-4E75-4347-9D9D-BC063642A8A7}" destId="{35619037-C89C-EA45-910A-582FF5836240}" srcOrd="1" destOrd="0" presId="urn:microsoft.com/office/officeart/2017/3/layout/HorizontalPathTimeline"/>
    <dgm:cxn modelId="{B1A53B5A-3188-3141-B6E4-3076B58061FE}" type="presParOf" srcId="{35619037-C89C-EA45-910A-582FF5836240}" destId="{79A14845-46BD-F847-9B9F-DBF4D84D4EA0}" srcOrd="0" destOrd="0" presId="urn:microsoft.com/office/officeart/2017/3/layout/HorizontalPathTimeline"/>
    <dgm:cxn modelId="{2E24A9CA-8DA0-D744-B92B-A136869ADBF0}" type="presParOf" srcId="{79A14845-46BD-F847-9B9F-DBF4D84D4EA0}" destId="{F17EC5E5-761D-2F4D-A97F-01B439A7FF1D}" srcOrd="0" destOrd="0" presId="urn:microsoft.com/office/officeart/2017/3/layout/HorizontalPathTimeline"/>
    <dgm:cxn modelId="{80EFC664-2DE2-614A-A147-2E9A2BDA3A64}" type="presParOf" srcId="{79A14845-46BD-F847-9B9F-DBF4D84D4EA0}" destId="{FC2267E9-A0BF-9043-81AE-AC0106116A1A}" srcOrd="1" destOrd="0" presId="urn:microsoft.com/office/officeart/2017/3/layout/HorizontalPathTimeline"/>
    <dgm:cxn modelId="{4D9EC366-2A92-B643-A332-EFA450D4E1F1}" type="presParOf" srcId="{FC2267E9-A0BF-9043-81AE-AC0106116A1A}" destId="{5E9E3CAC-6C31-A341-AAF5-24F4F6E5A750}" srcOrd="0" destOrd="0" presId="urn:microsoft.com/office/officeart/2017/3/layout/HorizontalPathTimeline"/>
    <dgm:cxn modelId="{A52DE770-FD49-B14E-B28C-F72743BC1DB6}" type="presParOf" srcId="{FC2267E9-A0BF-9043-81AE-AC0106116A1A}" destId="{31C1D30A-559F-C14A-B237-AE651D580D05}" srcOrd="1" destOrd="0" presId="urn:microsoft.com/office/officeart/2017/3/layout/HorizontalPathTimeline"/>
    <dgm:cxn modelId="{80E0A0BB-E206-8547-8189-6447F94C24A3}" type="presParOf" srcId="{79A14845-46BD-F847-9B9F-DBF4D84D4EA0}" destId="{2877991E-B6B4-C540-A585-5819470B1EBF}" srcOrd="2" destOrd="0" presId="urn:microsoft.com/office/officeart/2017/3/layout/HorizontalPathTimeline"/>
    <dgm:cxn modelId="{2DD804BA-5A47-5449-8385-64D7A0ACA656}" type="presParOf" srcId="{79A14845-46BD-F847-9B9F-DBF4D84D4EA0}" destId="{5BD7848F-3599-FC4A-A02C-B35363481C21}" srcOrd="3" destOrd="0" presId="urn:microsoft.com/office/officeart/2017/3/layout/HorizontalPathTimeline"/>
    <dgm:cxn modelId="{270B382E-2646-8946-A60C-226C32080E78}" type="presParOf" srcId="{79A14845-46BD-F847-9B9F-DBF4D84D4EA0}" destId="{A353DAC0-9836-404C-8FD5-34E797751CD9}" srcOrd="4" destOrd="0" presId="urn:microsoft.com/office/officeart/2017/3/layout/HorizontalPathTimeline"/>
    <dgm:cxn modelId="{B83B30C1-D656-B245-AFF1-37DC36D5D7F9}" type="presParOf" srcId="{35619037-C89C-EA45-910A-582FF5836240}" destId="{9DCFACBB-FBB9-2F49-B01B-A5B0A8015B51}" srcOrd="1" destOrd="0" presId="urn:microsoft.com/office/officeart/2017/3/layout/HorizontalPathTimeline"/>
    <dgm:cxn modelId="{665491A8-F0BB-6741-9AF6-DB27A344F1C9}" type="presParOf" srcId="{35619037-C89C-EA45-910A-582FF5836240}" destId="{880ED39E-AD66-1A47-B9E0-4DF5C2E7A16A}" srcOrd="2" destOrd="0" presId="urn:microsoft.com/office/officeart/2017/3/layout/HorizontalPathTimeline"/>
    <dgm:cxn modelId="{0CBBB23A-0192-BF4D-9B2A-8508820F6F2D}" type="presParOf" srcId="{880ED39E-AD66-1A47-B9E0-4DF5C2E7A16A}" destId="{5CCD2457-EDE0-314A-96F4-2296970E79E1}" srcOrd="0" destOrd="0" presId="urn:microsoft.com/office/officeart/2017/3/layout/HorizontalPathTimeline"/>
    <dgm:cxn modelId="{E4131616-39FD-F34E-890E-DD06CEB69090}" type="presParOf" srcId="{880ED39E-AD66-1A47-B9E0-4DF5C2E7A16A}" destId="{5DB62F9B-C58D-BC4C-98D2-36C39EF02D75}" srcOrd="1" destOrd="0" presId="urn:microsoft.com/office/officeart/2017/3/layout/HorizontalPathTimeline"/>
    <dgm:cxn modelId="{D744BF3C-1AAC-3A4C-9B1B-5F172EE8F57D}" type="presParOf" srcId="{5DB62F9B-C58D-BC4C-98D2-36C39EF02D75}" destId="{AA5732EE-3CAC-1D44-BF05-F1205912CC65}" srcOrd="0" destOrd="0" presId="urn:microsoft.com/office/officeart/2017/3/layout/HorizontalPathTimeline"/>
    <dgm:cxn modelId="{72EB68CD-37CF-B349-8EA5-AE6655FCBE2E}" type="presParOf" srcId="{5DB62F9B-C58D-BC4C-98D2-36C39EF02D75}" destId="{D61004CB-AED7-464C-A52A-092F9F11C72A}" srcOrd="1" destOrd="0" presId="urn:microsoft.com/office/officeart/2017/3/layout/HorizontalPathTimeline"/>
    <dgm:cxn modelId="{181047D5-28E1-4E4B-9F18-FAD485EF2CAD}" type="presParOf" srcId="{880ED39E-AD66-1A47-B9E0-4DF5C2E7A16A}" destId="{52C1DBAA-9E7E-A045-9D37-55AB7CA67711}" srcOrd="2" destOrd="0" presId="urn:microsoft.com/office/officeart/2017/3/layout/HorizontalPathTimeline"/>
    <dgm:cxn modelId="{41F30871-51F4-C94C-847E-CFAEA9B37AD7}" type="presParOf" srcId="{880ED39E-AD66-1A47-B9E0-4DF5C2E7A16A}" destId="{EB366D39-F738-2247-B177-8106B3E445DD}" srcOrd="3" destOrd="0" presId="urn:microsoft.com/office/officeart/2017/3/layout/HorizontalPathTimeline"/>
    <dgm:cxn modelId="{363DA61F-B4C7-4A48-BB0B-C049C8B3CD62}" type="presParOf" srcId="{880ED39E-AD66-1A47-B9E0-4DF5C2E7A16A}" destId="{B3C8C6B2-9C48-BC46-BD93-3BD5FBAA8257}" srcOrd="4" destOrd="0" presId="urn:microsoft.com/office/officeart/2017/3/layout/HorizontalPathTimeline"/>
    <dgm:cxn modelId="{B846B49C-D2F5-CD40-9411-613541E8A8B6}" type="presParOf" srcId="{35619037-C89C-EA45-910A-582FF5836240}" destId="{325147C8-3D62-364F-B0D6-64C91C2898B1}" srcOrd="3" destOrd="0" presId="urn:microsoft.com/office/officeart/2017/3/layout/HorizontalPathTimeline"/>
    <dgm:cxn modelId="{781928E4-57A3-1B4B-9A70-0FB14977AF0F}" type="presParOf" srcId="{35619037-C89C-EA45-910A-582FF5836240}" destId="{B29CE59F-430E-E143-9597-770B65DEDE2C}" srcOrd="4" destOrd="0" presId="urn:microsoft.com/office/officeart/2017/3/layout/HorizontalPathTimeline"/>
    <dgm:cxn modelId="{F53B5222-0BA2-8945-ACC7-08BE918165AE}" type="presParOf" srcId="{B29CE59F-430E-E143-9597-770B65DEDE2C}" destId="{53878A8C-5B69-8446-97BD-A48DF70BF6E3}" srcOrd="0" destOrd="0" presId="urn:microsoft.com/office/officeart/2017/3/layout/HorizontalPathTimeline"/>
    <dgm:cxn modelId="{9778F1FE-90A2-2A4D-A484-3F22B005BC27}" type="presParOf" srcId="{B29CE59F-430E-E143-9597-770B65DEDE2C}" destId="{F1328D91-2F30-AB41-B86E-8C1C3FF690E8}" srcOrd="1" destOrd="0" presId="urn:microsoft.com/office/officeart/2017/3/layout/HorizontalPathTimeline"/>
    <dgm:cxn modelId="{D1B2E6AF-5948-B74B-8031-782A4CB1DC93}" type="presParOf" srcId="{F1328D91-2F30-AB41-B86E-8C1C3FF690E8}" destId="{E7234E9E-AEA7-AB4C-83C4-8E531AB63A66}" srcOrd="0" destOrd="0" presId="urn:microsoft.com/office/officeart/2017/3/layout/HorizontalPathTimeline"/>
    <dgm:cxn modelId="{7439F88C-073E-3344-8A2F-DF2D9844E99C}" type="presParOf" srcId="{F1328D91-2F30-AB41-B86E-8C1C3FF690E8}" destId="{FFC246A5-5214-EA45-9B7C-4CF715D4C546}" srcOrd="1" destOrd="0" presId="urn:microsoft.com/office/officeart/2017/3/layout/HorizontalPathTimeline"/>
    <dgm:cxn modelId="{ACE19B3F-7D31-CD48-B779-8CE40A852C4D}" type="presParOf" srcId="{B29CE59F-430E-E143-9597-770B65DEDE2C}" destId="{40B431DF-EF5A-1B40-89BF-E20262F1E0DE}" srcOrd="2" destOrd="0" presId="urn:microsoft.com/office/officeart/2017/3/layout/HorizontalPathTimeline"/>
    <dgm:cxn modelId="{68DD8B04-2C16-CE4E-8EB0-37319ECBE0E9}" type="presParOf" srcId="{B29CE59F-430E-E143-9597-770B65DEDE2C}" destId="{09542B51-0D85-5B41-B7AA-0226FBAEBAF3}" srcOrd="3" destOrd="0" presId="urn:microsoft.com/office/officeart/2017/3/layout/HorizontalPathTimeline"/>
    <dgm:cxn modelId="{64FFE6B2-4059-BE46-8C17-D4A35635C322}" type="presParOf" srcId="{B29CE59F-430E-E143-9597-770B65DEDE2C}" destId="{46846EC0-5F37-D145-80E4-BE84BCF77735}"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899BAB-7468-5E4D-88ED-EC1363C22CB8}">
      <dsp:nvSpPr>
        <dsp:cNvPr id="0" name=""/>
        <dsp:cNvSpPr/>
      </dsp:nvSpPr>
      <dsp:spPr>
        <a:xfrm>
          <a:off x="0" y="718"/>
          <a:ext cx="651360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F124BA-9276-674E-A7FE-CE03E9D44C78}">
      <dsp:nvSpPr>
        <dsp:cNvPr id="0" name=""/>
        <dsp:cNvSpPr/>
      </dsp:nvSpPr>
      <dsp:spPr>
        <a:xfrm>
          <a:off x="0" y="718"/>
          <a:ext cx="6513603" cy="653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RCurious</a:t>
          </a:r>
        </a:p>
      </dsp:txBody>
      <dsp:txXfrm>
        <a:off x="0" y="718"/>
        <a:ext cx="6513603" cy="653776"/>
      </dsp:txXfrm>
    </dsp:sp>
    <dsp:sp modelId="{AEC07788-02A3-6245-9C63-F00BB18143D8}">
      <dsp:nvSpPr>
        <dsp:cNvPr id="0" name=""/>
        <dsp:cNvSpPr/>
      </dsp:nvSpPr>
      <dsp:spPr>
        <a:xfrm>
          <a:off x="0" y="654495"/>
          <a:ext cx="6513603" cy="0"/>
        </a:xfrm>
        <a:prstGeom prst="line">
          <a:avLst/>
        </a:prstGeom>
        <a:solidFill>
          <a:schemeClr val="accent5">
            <a:hueOff val="-919168"/>
            <a:satOff val="-1278"/>
            <a:lumOff val="-490"/>
            <a:alphaOff val="0"/>
          </a:schemeClr>
        </a:solidFill>
        <a:ln w="12700" cap="flat" cmpd="sng" algn="ctr">
          <a:solidFill>
            <a:schemeClr val="accent5">
              <a:hueOff val="-919168"/>
              <a:satOff val="-1278"/>
              <a:lumOff val="-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E6ED6A-41B8-024E-97B2-FF5BEB65F55C}">
      <dsp:nvSpPr>
        <dsp:cNvPr id="0" name=""/>
        <dsp:cNvSpPr/>
      </dsp:nvSpPr>
      <dsp:spPr>
        <a:xfrm>
          <a:off x="0" y="654495"/>
          <a:ext cx="6513603" cy="653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Little Miss Tidyverse</a:t>
          </a:r>
        </a:p>
      </dsp:txBody>
      <dsp:txXfrm>
        <a:off x="0" y="654495"/>
        <a:ext cx="6513603" cy="653776"/>
      </dsp:txXfrm>
    </dsp:sp>
    <dsp:sp modelId="{34FCFD53-C555-FB4D-9820-0F562B8CD7CC}">
      <dsp:nvSpPr>
        <dsp:cNvPr id="0" name=""/>
        <dsp:cNvSpPr/>
      </dsp:nvSpPr>
      <dsp:spPr>
        <a:xfrm>
          <a:off x="0" y="1308271"/>
          <a:ext cx="6513603" cy="0"/>
        </a:xfrm>
        <a:prstGeom prst="line">
          <a:avLst/>
        </a:prstGeom>
        <a:solidFill>
          <a:schemeClr val="accent5">
            <a:hueOff val="-1838336"/>
            <a:satOff val="-2557"/>
            <a:lumOff val="-981"/>
            <a:alphaOff val="0"/>
          </a:schemeClr>
        </a:solidFill>
        <a:ln w="12700" cap="flat" cmpd="sng" algn="ctr">
          <a:solidFill>
            <a:schemeClr val="accent5">
              <a:hueOff val="-1838336"/>
              <a:satOff val="-2557"/>
              <a:lumOff val="-9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7990FB-0058-DE4E-AE00-8680C4F27905}">
      <dsp:nvSpPr>
        <dsp:cNvPr id="0" name=""/>
        <dsp:cNvSpPr/>
      </dsp:nvSpPr>
      <dsp:spPr>
        <a:xfrm>
          <a:off x="0" y="1308271"/>
          <a:ext cx="6513603" cy="653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Bayesian Inference with Rstan</a:t>
          </a:r>
        </a:p>
      </dsp:txBody>
      <dsp:txXfrm>
        <a:off x="0" y="1308271"/>
        <a:ext cx="6513603" cy="653776"/>
      </dsp:txXfrm>
    </dsp:sp>
    <dsp:sp modelId="{13D46870-C7CA-2D40-B0F6-6B7541D54807}">
      <dsp:nvSpPr>
        <dsp:cNvPr id="0" name=""/>
        <dsp:cNvSpPr/>
      </dsp:nvSpPr>
      <dsp:spPr>
        <a:xfrm>
          <a:off x="0" y="1962048"/>
          <a:ext cx="6513603" cy="0"/>
        </a:xfrm>
        <a:prstGeom prst="line">
          <a:avLst/>
        </a:prstGeom>
        <a:solidFill>
          <a:schemeClr val="accent5">
            <a:hueOff val="-2757504"/>
            <a:satOff val="-3835"/>
            <a:lumOff val="-1471"/>
            <a:alphaOff val="0"/>
          </a:schemeClr>
        </a:solidFill>
        <a:ln w="12700" cap="flat" cmpd="sng" algn="ctr">
          <a:solidFill>
            <a:schemeClr val="accent5">
              <a:hueOff val="-2757504"/>
              <a:satOff val="-3835"/>
              <a:lumOff val="-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4E4679-05B2-B34E-9E88-2CF07F3F5F92}">
      <dsp:nvSpPr>
        <dsp:cNvPr id="0" name=""/>
        <dsp:cNvSpPr/>
      </dsp:nvSpPr>
      <dsp:spPr>
        <a:xfrm>
          <a:off x="0" y="1962048"/>
          <a:ext cx="6513603" cy="653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Shiny September</a:t>
          </a:r>
        </a:p>
      </dsp:txBody>
      <dsp:txXfrm>
        <a:off x="0" y="1962048"/>
        <a:ext cx="6513603" cy="653776"/>
      </dsp:txXfrm>
    </dsp:sp>
    <dsp:sp modelId="{6C7559AF-E641-FE46-BEE0-6A376582C59B}">
      <dsp:nvSpPr>
        <dsp:cNvPr id="0" name=""/>
        <dsp:cNvSpPr/>
      </dsp:nvSpPr>
      <dsp:spPr>
        <a:xfrm>
          <a:off x="0" y="2615824"/>
          <a:ext cx="6513603" cy="0"/>
        </a:xfrm>
        <a:prstGeom prst="line">
          <a:avLst/>
        </a:prstGeom>
        <a:solidFill>
          <a:schemeClr val="accent5">
            <a:hueOff val="-3676672"/>
            <a:satOff val="-5114"/>
            <a:lumOff val="-1961"/>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789659-227B-5348-A6A1-896ADB99854F}">
      <dsp:nvSpPr>
        <dsp:cNvPr id="0" name=""/>
        <dsp:cNvSpPr/>
      </dsp:nvSpPr>
      <dsp:spPr>
        <a:xfrm>
          <a:off x="0" y="2615824"/>
          <a:ext cx="6513603" cy="653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Machine Learning in R</a:t>
          </a:r>
        </a:p>
      </dsp:txBody>
      <dsp:txXfrm>
        <a:off x="0" y="2615824"/>
        <a:ext cx="6513603" cy="653776"/>
      </dsp:txXfrm>
    </dsp:sp>
    <dsp:sp modelId="{DE7371AD-2772-194B-ACF3-13A7431C4040}">
      <dsp:nvSpPr>
        <dsp:cNvPr id="0" name=""/>
        <dsp:cNvSpPr/>
      </dsp:nvSpPr>
      <dsp:spPr>
        <a:xfrm>
          <a:off x="0" y="3269601"/>
          <a:ext cx="6513603" cy="0"/>
        </a:xfrm>
        <a:prstGeom prst="line">
          <a:avLst/>
        </a:prstGeom>
        <a:solidFill>
          <a:schemeClr val="accent5">
            <a:hueOff val="-4595840"/>
            <a:satOff val="-6392"/>
            <a:lumOff val="-2451"/>
            <a:alphaOff val="0"/>
          </a:schemeClr>
        </a:solidFill>
        <a:ln w="12700" cap="flat" cmpd="sng" algn="ctr">
          <a:solidFill>
            <a:schemeClr val="accent5">
              <a:hueOff val="-4595840"/>
              <a:satOff val="-6392"/>
              <a:lumOff val="-2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568A71-F8C5-E24B-91EE-4E11091332FC}">
      <dsp:nvSpPr>
        <dsp:cNvPr id="0" name=""/>
        <dsp:cNvSpPr/>
      </dsp:nvSpPr>
      <dsp:spPr>
        <a:xfrm>
          <a:off x="0" y="3269601"/>
          <a:ext cx="6513603" cy="653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RMarkdown ThrowHackdown</a:t>
          </a:r>
        </a:p>
      </dsp:txBody>
      <dsp:txXfrm>
        <a:off x="0" y="3269601"/>
        <a:ext cx="6513603" cy="653776"/>
      </dsp:txXfrm>
    </dsp:sp>
    <dsp:sp modelId="{3DC3F3C6-AC6D-254D-AF67-AC7A8A35F8DF}">
      <dsp:nvSpPr>
        <dsp:cNvPr id="0" name=""/>
        <dsp:cNvSpPr/>
      </dsp:nvSpPr>
      <dsp:spPr>
        <a:xfrm>
          <a:off x="0" y="3923377"/>
          <a:ext cx="6513603" cy="0"/>
        </a:xfrm>
        <a:prstGeom prst="line">
          <a:avLst/>
        </a:prstGeom>
        <a:solidFill>
          <a:schemeClr val="accent5">
            <a:hueOff val="-5515009"/>
            <a:satOff val="-7671"/>
            <a:lumOff val="-2942"/>
            <a:alphaOff val="0"/>
          </a:schemeClr>
        </a:solidFill>
        <a:ln w="12700" cap="flat" cmpd="sng" algn="ctr">
          <a:solidFill>
            <a:schemeClr val="accent5">
              <a:hueOff val="-5515009"/>
              <a:satOff val="-7671"/>
              <a:lumOff val="-294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58EE35-7E92-924E-A5B3-D4B62FFAD600}">
      <dsp:nvSpPr>
        <dsp:cNvPr id="0" name=""/>
        <dsp:cNvSpPr/>
      </dsp:nvSpPr>
      <dsp:spPr>
        <a:xfrm>
          <a:off x="0" y="3923377"/>
          <a:ext cx="6513603" cy="653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Data Science Education “Resource Hack Day”</a:t>
          </a:r>
        </a:p>
      </dsp:txBody>
      <dsp:txXfrm>
        <a:off x="0" y="3923377"/>
        <a:ext cx="6513603" cy="653776"/>
      </dsp:txXfrm>
    </dsp:sp>
    <dsp:sp modelId="{356A3E96-967D-2D4A-9E90-EBC215E4FA6E}">
      <dsp:nvSpPr>
        <dsp:cNvPr id="0" name=""/>
        <dsp:cNvSpPr/>
      </dsp:nvSpPr>
      <dsp:spPr>
        <a:xfrm>
          <a:off x="0" y="4577154"/>
          <a:ext cx="6513603" cy="0"/>
        </a:xfrm>
        <a:prstGeom prst="line">
          <a:avLst/>
        </a:prstGeom>
        <a:solidFill>
          <a:schemeClr val="accent5">
            <a:hueOff val="-6434176"/>
            <a:satOff val="-8949"/>
            <a:lumOff val="-3432"/>
            <a:alphaOff val="0"/>
          </a:schemeClr>
        </a:solidFill>
        <a:ln w="12700" cap="flat" cmpd="sng" algn="ctr">
          <a:solidFill>
            <a:schemeClr val="accent5">
              <a:hueOff val="-6434176"/>
              <a:satOff val="-8949"/>
              <a:lumOff val="-343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2D8821-B858-EC4C-9733-37AD6469CD8B}">
      <dsp:nvSpPr>
        <dsp:cNvPr id="0" name=""/>
        <dsp:cNvSpPr/>
      </dsp:nvSpPr>
      <dsp:spPr>
        <a:xfrm>
          <a:off x="0" y="4577154"/>
          <a:ext cx="6513603" cy="653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Twitter Analysis in R</a:t>
          </a:r>
        </a:p>
      </dsp:txBody>
      <dsp:txXfrm>
        <a:off x="0" y="4577154"/>
        <a:ext cx="6513603" cy="653776"/>
      </dsp:txXfrm>
    </dsp:sp>
    <dsp:sp modelId="{7C463244-31AF-FF48-9EE4-CED7AA6D4E12}">
      <dsp:nvSpPr>
        <dsp:cNvPr id="0" name=""/>
        <dsp:cNvSpPr/>
      </dsp:nvSpPr>
      <dsp:spPr>
        <a:xfrm>
          <a:off x="0" y="5230930"/>
          <a:ext cx="6513603" cy="0"/>
        </a:xfrm>
        <a:prstGeom prst="line">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405F9E-34B7-9348-B2E7-CF3BF81B2E9D}">
      <dsp:nvSpPr>
        <dsp:cNvPr id="0" name=""/>
        <dsp:cNvSpPr/>
      </dsp:nvSpPr>
      <dsp:spPr>
        <a:xfrm>
          <a:off x="0" y="5230930"/>
          <a:ext cx="6513603" cy="653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Meetup with Hadley Wickham</a:t>
          </a:r>
        </a:p>
      </dsp:txBody>
      <dsp:txXfrm>
        <a:off x="0" y="5230930"/>
        <a:ext cx="6513603" cy="6537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7EC5E5-761D-2F4D-A97F-01B439A7FF1D}">
      <dsp:nvSpPr>
        <dsp:cNvPr id="0" name=""/>
        <dsp:cNvSpPr/>
      </dsp:nvSpPr>
      <dsp:spPr>
        <a:xfrm>
          <a:off x="304482" y="2992231"/>
          <a:ext cx="2435860" cy="629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21 Aug.</a:t>
          </a:r>
        </a:p>
      </dsp:txBody>
      <dsp:txXfrm>
        <a:off x="304482" y="2992231"/>
        <a:ext cx="2435860" cy="629650"/>
      </dsp:txXfrm>
    </dsp:sp>
    <dsp:sp modelId="{9696AB9A-9B64-C843-94EA-A2BCAA28632B}">
      <dsp:nvSpPr>
        <dsp:cNvPr id="0" name=""/>
        <dsp:cNvSpPr/>
      </dsp:nvSpPr>
      <dsp:spPr>
        <a:xfrm>
          <a:off x="0" y="2674620"/>
          <a:ext cx="6089649" cy="2228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9E3CAC-6C31-A341-AAF5-24F4F6E5A750}">
      <dsp:nvSpPr>
        <dsp:cNvPr id="0" name=""/>
        <dsp:cNvSpPr/>
      </dsp:nvSpPr>
      <dsp:spPr>
        <a:xfrm>
          <a:off x="182689" y="488518"/>
          <a:ext cx="2679446" cy="123884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0" tIns="228600" rIns="228600" bIns="228600" numCol="1" spcCol="1270" anchor="ctr" anchorCtr="0">
          <a:noAutofit/>
        </a:bodyPr>
        <a:lstStyle/>
        <a:p>
          <a:pPr marL="0" lvl="0" indent="0" algn="l" defTabSz="1066800">
            <a:lnSpc>
              <a:spcPct val="90000"/>
            </a:lnSpc>
            <a:spcBef>
              <a:spcPct val="0"/>
            </a:spcBef>
            <a:spcAft>
              <a:spcPct val="35000"/>
            </a:spcAft>
            <a:buNone/>
          </a:pPr>
          <a:r>
            <a:rPr lang="en-US" sz="2400" b="1" i="0" kern="1200" dirty="0">
              <a:latin typeface="Avenir Black" panose="02000503020000020003" pitchFamily="2" charset="0"/>
            </a:rPr>
            <a:t>purr with Rebecca Barter</a:t>
          </a:r>
        </a:p>
      </dsp:txBody>
      <dsp:txXfrm>
        <a:off x="182689" y="488518"/>
        <a:ext cx="2679446" cy="1238840"/>
      </dsp:txXfrm>
    </dsp:sp>
    <dsp:sp modelId="{2877991E-B6B4-C540-A585-5819470B1EBF}">
      <dsp:nvSpPr>
        <dsp:cNvPr id="0" name=""/>
        <dsp:cNvSpPr/>
      </dsp:nvSpPr>
      <dsp:spPr>
        <a:xfrm>
          <a:off x="1522412" y="1727358"/>
          <a:ext cx="0" cy="947261"/>
        </a:xfrm>
        <a:prstGeom prst="line">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5CCD2457-EDE0-314A-96F4-2296970E79E1}">
      <dsp:nvSpPr>
        <dsp:cNvPr id="0" name=""/>
        <dsp:cNvSpPr/>
      </dsp:nvSpPr>
      <dsp:spPr>
        <a:xfrm>
          <a:off x="1826894" y="1950243"/>
          <a:ext cx="2435860" cy="629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28 Aug.</a:t>
          </a:r>
        </a:p>
      </dsp:txBody>
      <dsp:txXfrm>
        <a:off x="1826894" y="1950243"/>
        <a:ext cx="2435860" cy="629650"/>
      </dsp:txXfrm>
    </dsp:sp>
    <dsp:sp modelId="{AA5732EE-3CAC-1D44-BF05-F1205912CC65}">
      <dsp:nvSpPr>
        <dsp:cNvPr id="0" name=""/>
        <dsp:cNvSpPr/>
      </dsp:nvSpPr>
      <dsp:spPr>
        <a:xfrm>
          <a:off x="1705101" y="3844766"/>
          <a:ext cx="2679446" cy="1727358"/>
        </a:xfrm>
        <a:prstGeom prst="rect">
          <a:avLst/>
        </a:prstGeom>
        <a:solidFill>
          <a:schemeClr val="accent5">
            <a:tint val="40000"/>
            <a:alpha val="90000"/>
            <a:hueOff val="-3695877"/>
            <a:satOff val="-6408"/>
            <a:lumOff val="-644"/>
            <a:alphaOff val="0"/>
          </a:schemeClr>
        </a:solidFill>
        <a:ln w="12700" cap="flat" cmpd="sng" algn="ctr">
          <a:solidFill>
            <a:schemeClr val="accent5">
              <a:tint val="40000"/>
              <a:alpha val="90000"/>
              <a:hueOff val="-3695877"/>
              <a:satOff val="-6408"/>
              <a:lumOff val="-6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0" tIns="228600" rIns="228600" bIns="228600" numCol="1" spcCol="1270" anchor="ctr" anchorCtr="0">
          <a:noAutofit/>
        </a:bodyPr>
        <a:lstStyle/>
        <a:p>
          <a:pPr marL="0" lvl="0" indent="0" algn="l" defTabSz="1066800">
            <a:lnSpc>
              <a:spcPct val="90000"/>
            </a:lnSpc>
            <a:spcBef>
              <a:spcPct val="0"/>
            </a:spcBef>
            <a:spcAft>
              <a:spcPct val="35000"/>
            </a:spcAft>
            <a:buNone/>
          </a:pPr>
          <a:r>
            <a:rPr lang="en-US" sz="2400" b="1" i="0" kern="1200" dirty="0">
              <a:latin typeface="Avenir Black" panose="02000503020000020003" pitchFamily="2" charset="0"/>
            </a:rPr>
            <a:t>Gold Star Reproducibility with </a:t>
          </a:r>
          <a:r>
            <a:rPr lang="en-US" sz="2400" b="1" i="0" kern="1200" dirty="0" err="1">
              <a:latin typeface="Avenir Black" panose="02000503020000020003" pitchFamily="2" charset="0"/>
            </a:rPr>
            <a:t>Saras</a:t>
          </a:r>
          <a:r>
            <a:rPr lang="en-US" sz="2400" b="1" i="0" kern="1200" dirty="0">
              <a:latin typeface="Avenir Black" panose="02000503020000020003" pitchFamily="2" charset="0"/>
            </a:rPr>
            <a:t> </a:t>
          </a:r>
          <a:r>
            <a:rPr lang="en-US" sz="2400" b="1" i="0" kern="1200" dirty="0" err="1">
              <a:latin typeface="Avenir Black" panose="02000503020000020003" pitchFamily="2" charset="0"/>
            </a:rPr>
            <a:t>Windecker</a:t>
          </a:r>
          <a:endParaRPr lang="en-US" sz="2400" b="1" i="0" kern="1200" dirty="0">
            <a:latin typeface="Avenir Black" panose="02000503020000020003" pitchFamily="2" charset="0"/>
          </a:endParaRPr>
        </a:p>
      </dsp:txBody>
      <dsp:txXfrm>
        <a:off x="1705101" y="3844766"/>
        <a:ext cx="2679446" cy="1727358"/>
      </dsp:txXfrm>
    </dsp:sp>
    <dsp:sp modelId="{52C1DBAA-9E7E-A045-9D37-55AB7CA67711}">
      <dsp:nvSpPr>
        <dsp:cNvPr id="0" name=""/>
        <dsp:cNvSpPr/>
      </dsp:nvSpPr>
      <dsp:spPr>
        <a:xfrm>
          <a:off x="3044825" y="2897504"/>
          <a:ext cx="0" cy="947261"/>
        </a:xfrm>
        <a:prstGeom prst="line">
          <a:avLst/>
        </a:prstGeom>
        <a:solidFill>
          <a:schemeClr val="accent5">
            <a:hueOff val="-3676672"/>
            <a:satOff val="-5114"/>
            <a:lumOff val="-1961"/>
            <a:alphaOff val="0"/>
          </a:schemeClr>
        </a:solidFill>
        <a:ln w="6350" cap="flat" cmpd="sng" algn="ctr">
          <a:solidFill>
            <a:schemeClr val="accent5">
              <a:hueOff val="-3676672"/>
              <a:satOff val="-5114"/>
              <a:lumOff val="-1961"/>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5BD7848F-3599-FC4A-A02C-B35363481C21}">
      <dsp:nvSpPr>
        <dsp:cNvPr id="0" name=""/>
        <dsp:cNvSpPr/>
      </dsp:nvSpPr>
      <dsp:spPr>
        <a:xfrm>
          <a:off x="1452760" y="2716410"/>
          <a:ext cx="139303" cy="13930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EB366D39-F738-2247-B177-8106B3E445DD}">
      <dsp:nvSpPr>
        <dsp:cNvPr id="0" name=""/>
        <dsp:cNvSpPr/>
      </dsp:nvSpPr>
      <dsp:spPr>
        <a:xfrm>
          <a:off x="2975173" y="2716410"/>
          <a:ext cx="139303" cy="13930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3878A8C-5B69-8446-97BD-A48DF70BF6E3}">
      <dsp:nvSpPr>
        <dsp:cNvPr id="0" name=""/>
        <dsp:cNvSpPr/>
      </dsp:nvSpPr>
      <dsp:spPr>
        <a:xfrm>
          <a:off x="3349307" y="2992231"/>
          <a:ext cx="2435860" cy="629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4 Oct.</a:t>
          </a:r>
        </a:p>
      </dsp:txBody>
      <dsp:txXfrm>
        <a:off x="3349307" y="2992231"/>
        <a:ext cx="2435860" cy="629650"/>
      </dsp:txXfrm>
    </dsp:sp>
    <dsp:sp modelId="{E7234E9E-AEA7-AB4C-83C4-8E531AB63A66}">
      <dsp:nvSpPr>
        <dsp:cNvPr id="0" name=""/>
        <dsp:cNvSpPr/>
      </dsp:nvSpPr>
      <dsp:spPr>
        <a:xfrm>
          <a:off x="3227514" y="124153"/>
          <a:ext cx="2679446" cy="1603204"/>
        </a:xfrm>
        <a:prstGeom prst="rect">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0" tIns="228600" rIns="228600" bIns="228600" numCol="1" spcCol="1270" anchor="ctr" anchorCtr="0">
          <a:noAutofit/>
        </a:bodyPr>
        <a:lstStyle/>
        <a:p>
          <a:pPr marL="0" lvl="0" indent="0" algn="l" defTabSz="1066800">
            <a:lnSpc>
              <a:spcPct val="90000"/>
            </a:lnSpc>
            <a:spcBef>
              <a:spcPct val="0"/>
            </a:spcBef>
            <a:spcAft>
              <a:spcPct val="35000"/>
            </a:spcAft>
            <a:buNone/>
          </a:pPr>
          <a:r>
            <a:rPr lang="en-US" sz="2400" b="1" i="0" kern="1200" dirty="0">
              <a:latin typeface="Avenir Black" panose="02000503020000020003" pitchFamily="2" charset="0"/>
            </a:rPr>
            <a:t>Something Awesome with Alison Hill</a:t>
          </a:r>
        </a:p>
      </dsp:txBody>
      <dsp:txXfrm>
        <a:off x="3227514" y="124153"/>
        <a:ext cx="2679446" cy="1603204"/>
      </dsp:txXfrm>
    </dsp:sp>
    <dsp:sp modelId="{40B431DF-EF5A-1B40-89BF-E20262F1E0DE}">
      <dsp:nvSpPr>
        <dsp:cNvPr id="0" name=""/>
        <dsp:cNvSpPr/>
      </dsp:nvSpPr>
      <dsp:spPr>
        <a:xfrm>
          <a:off x="4567237" y="1727358"/>
          <a:ext cx="0" cy="947261"/>
        </a:xfrm>
        <a:prstGeom prst="line">
          <a:avLst/>
        </a:prstGeom>
        <a:solidFill>
          <a:schemeClr val="accent5">
            <a:hueOff val="-7353344"/>
            <a:satOff val="-10228"/>
            <a:lumOff val="-3922"/>
            <a:alphaOff val="0"/>
          </a:schemeClr>
        </a:solidFill>
        <a:ln w="6350" cap="flat" cmpd="sng" algn="ctr">
          <a:solidFill>
            <a:schemeClr val="accent5">
              <a:hueOff val="-7353344"/>
              <a:satOff val="-10228"/>
              <a:lumOff val="-3922"/>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09542B51-0D85-5B41-B7AA-0226FBAEBAF3}">
      <dsp:nvSpPr>
        <dsp:cNvPr id="0" name=""/>
        <dsp:cNvSpPr/>
      </dsp:nvSpPr>
      <dsp:spPr>
        <a:xfrm>
          <a:off x="4497585" y="2716410"/>
          <a:ext cx="139303" cy="13930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769E3BDE-506E-4BCD-9D31-BA7AFA79C269}" type="datetimeFigureOut">
              <a:rPr lang="en-AU" smtClean="0"/>
              <a:t>31/7/19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F4300E-4853-461C-BE2B-B23C139ED48E}" type="slidenum">
              <a:rPr lang="en-AU" smtClean="0"/>
              <a:t>‹#›</a:t>
            </a:fld>
            <a:endParaRPr lang="en-AU"/>
          </a:p>
        </p:txBody>
      </p:sp>
    </p:spTree>
    <p:extLst>
      <p:ext uri="{BB962C8B-B14F-4D97-AF65-F5344CB8AC3E}">
        <p14:creationId xmlns:p14="http://schemas.microsoft.com/office/powerpoint/2010/main" val="4166607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769E3BDE-506E-4BCD-9D31-BA7AFA79C269}" type="datetimeFigureOut">
              <a:rPr lang="en-AU" smtClean="0"/>
              <a:t>31/7/19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F4300E-4853-461C-BE2B-B23C139ED48E}" type="slidenum">
              <a:rPr lang="en-AU" smtClean="0"/>
              <a:t>‹#›</a:t>
            </a:fld>
            <a:endParaRPr lang="en-AU"/>
          </a:p>
        </p:txBody>
      </p:sp>
    </p:spTree>
    <p:extLst>
      <p:ext uri="{BB962C8B-B14F-4D97-AF65-F5344CB8AC3E}">
        <p14:creationId xmlns:p14="http://schemas.microsoft.com/office/powerpoint/2010/main" val="637854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769E3BDE-506E-4BCD-9D31-BA7AFA79C269}" type="datetimeFigureOut">
              <a:rPr lang="en-AU" smtClean="0"/>
              <a:t>31/7/19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F4300E-4853-461C-BE2B-B23C139ED48E}" type="slidenum">
              <a:rPr lang="en-AU" smtClean="0"/>
              <a:t>‹#›</a:t>
            </a:fld>
            <a:endParaRPr lang="en-AU"/>
          </a:p>
        </p:txBody>
      </p:sp>
    </p:spTree>
    <p:extLst>
      <p:ext uri="{BB962C8B-B14F-4D97-AF65-F5344CB8AC3E}">
        <p14:creationId xmlns:p14="http://schemas.microsoft.com/office/powerpoint/2010/main" val="2073436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769E3BDE-506E-4BCD-9D31-BA7AFA79C269}" type="datetimeFigureOut">
              <a:rPr lang="en-AU" smtClean="0"/>
              <a:t>31/7/19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F4300E-4853-461C-BE2B-B23C139ED48E}" type="slidenum">
              <a:rPr lang="en-AU" smtClean="0"/>
              <a:t>‹#›</a:t>
            </a:fld>
            <a:endParaRPr lang="en-AU"/>
          </a:p>
        </p:txBody>
      </p:sp>
    </p:spTree>
    <p:extLst>
      <p:ext uri="{BB962C8B-B14F-4D97-AF65-F5344CB8AC3E}">
        <p14:creationId xmlns:p14="http://schemas.microsoft.com/office/powerpoint/2010/main" val="238629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9E3BDE-506E-4BCD-9D31-BA7AFA79C269}" type="datetimeFigureOut">
              <a:rPr lang="en-AU" smtClean="0"/>
              <a:t>31/7/19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F4300E-4853-461C-BE2B-B23C139ED48E}" type="slidenum">
              <a:rPr lang="en-AU" smtClean="0"/>
              <a:t>‹#›</a:t>
            </a:fld>
            <a:endParaRPr lang="en-AU"/>
          </a:p>
        </p:txBody>
      </p:sp>
    </p:spTree>
    <p:extLst>
      <p:ext uri="{BB962C8B-B14F-4D97-AF65-F5344CB8AC3E}">
        <p14:creationId xmlns:p14="http://schemas.microsoft.com/office/powerpoint/2010/main" val="650580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769E3BDE-506E-4BCD-9D31-BA7AFA79C269}" type="datetimeFigureOut">
              <a:rPr lang="en-AU" smtClean="0"/>
              <a:t>31/7/19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F4300E-4853-461C-BE2B-B23C139ED48E}" type="slidenum">
              <a:rPr lang="en-AU" smtClean="0"/>
              <a:t>‹#›</a:t>
            </a:fld>
            <a:endParaRPr lang="en-AU"/>
          </a:p>
        </p:txBody>
      </p:sp>
    </p:spTree>
    <p:extLst>
      <p:ext uri="{BB962C8B-B14F-4D97-AF65-F5344CB8AC3E}">
        <p14:creationId xmlns:p14="http://schemas.microsoft.com/office/powerpoint/2010/main" val="3057791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769E3BDE-506E-4BCD-9D31-BA7AFA79C269}" type="datetimeFigureOut">
              <a:rPr lang="en-AU" smtClean="0"/>
              <a:t>31/7/19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3F4300E-4853-461C-BE2B-B23C139ED48E}" type="slidenum">
              <a:rPr lang="en-AU" smtClean="0"/>
              <a:t>‹#›</a:t>
            </a:fld>
            <a:endParaRPr lang="en-AU"/>
          </a:p>
        </p:txBody>
      </p:sp>
    </p:spTree>
    <p:extLst>
      <p:ext uri="{BB962C8B-B14F-4D97-AF65-F5344CB8AC3E}">
        <p14:creationId xmlns:p14="http://schemas.microsoft.com/office/powerpoint/2010/main" val="3405649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769E3BDE-506E-4BCD-9D31-BA7AFA79C269}" type="datetimeFigureOut">
              <a:rPr lang="en-AU" smtClean="0"/>
              <a:t>31/7/19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3F4300E-4853-461C-BE2B-B23C139ED48E}" type="slidenum">
              <a:rPr lang="en-AU" smtClean="0"/>
              <a:t>‹#›</a:t>
            </a:fld>
            <a:endParaRPr lang="en-AU"/>
          </a:p>
        </p:txBody>
      </p:sp>
    </p:spTree>
    <p:extLst>
      <p:ext uri="{BB962C8B-B14F-4D97-AF65-F5344CB8AC3E}">
        <p14:creationId xmlns:p14="http://schemas.microsoft.com/office/powerpoint/2010/main" val="4018156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9E3BDE-506E-4BCD-9D31-BA7AFA79C269}" type="datetimeFigureOut">
              <a:rPr lang="en-AU" smtClean="0"/>
              <a:t>31/7/19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3F4300E-4853-461C-BE2B-B23C139ED48E}" type="slidenum">
              <a:rPr lang="en-AU" smtClean="0"/>
              <a:t>‹#›</a:t>
            </a:fld>
            <a:endParaRPr lang="en-AU"/>
          </a:p>
        </p:txBody>
      </p:sp>
    </p:spTree>
    <p:extLst>
      <p:ext uri="{BB962C8B-B14F-4D97-AF65-F5344CB8AC3E}">
        <p14:creationId xmlns:p14="http://schemas.microsoft.com/office/powerpoint/2010/main" val="4069265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9E3BDE-506E-4BCD-9D31-BA7AFA79C269}" type="datetimeFigureOut">
              <a:rPr lang="en-AU" smtClean="0"/>
              <a:t>31/7/19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F4300E-4853-461C-BE2B-B23C139ED48E}" type="slidenum">
              <a:rPr lang="en-AU" smtClean="0"/>
              <a:t>‹#›</a:t>
            </a:fld>
            <a:endParaRPr lang="en-AU"/>
          </a:p>
        </p:txBody>
      </p:sp>
    </p:spTree>
    <p:extLst>
      <p:ext uri="{BB962C8B-B14F-4D97-AF65-F5344CB8AC3E}">
        <p14:creationId xmlns:p14="http://schemas.microsoft.com/office/powerpoint/2010/main" val="2564132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9E3BDE-506E-4BCD-9D31-BA7AFA79C269}" type="datetimeFigureOut">
              <a:rPr lang="en-AU" smtClean="0"/>
              <a:t>31/7/19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F4300E-4853-461C-BE2B-B23C139ED48E}" type="slidenum">
              <a:rPr lang="en-AU" smtClean="0"/>
              <a:t>‹#›</a:t>
            </a:fld>
            <a:endParaRPr lang="en-AU"/>
          </a:p>
        </p:txBody>
      </p:sp>
    </p:spTree>
    <p:extLst>
      <p:ext uri="{BB962C8B-B14F-4D97-AF65-F5344CB8AC3E}">
        <p14:creationId xmlns:p14="http://schemas.microsoft.com/office/powerpoint/2010/main" val="2795563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9E3BDE-506E-4BCD-9D31-BA7AFA79C269}" type="datetimeFigureOut">
              <a:rPr lang="en-AU" smtClean="0"/>
              <a:t>31/7/19</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F4300E-4853-461C-BE2B-B23C139ED48E}" type="slidenum">
              <a:rPr lang="en-AU" smtClean="0"/>
              <a:t>‹#›</a:t>
            </a:fld>
            <a:endParaRPr lang="en-AU"/>
          </a:p>
        </p:txBody>
      </p:sp>
    </p:spTree>
    <p:extLst>
      <p:ext uri="{BB962C8B-B14F-4D97-AF65-F5344CB8AC3E}">
        <p14:creationId xmlns:p14="http://schemas.microsoft.com/office/powerpoint/2010/main" val="4016425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82BD70C-C4A0-46C4-9518-A731098B4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72445" y="3640254"/>
            <a:ext cx="5319433" cy="2076333"/>
          </a:xfrm>
        </p:spPr>
        <p:txBody>
          <a:bodyPr anchor="t">
            <a:normAutofit/>
          </a:bodyPr>
          <a:lstStyle/>
          <a:p>
            <a:pPr algn="l"/>
            <a:r>
              <a:rPr lang="en-AU" sz="4800" b="1">
                <a:solidFill>
                  <a:schemeClr val="bg1"/>
                </a:solidFill>
                <a:latin typeface="Avenir Black" panose="02000503020000020003" pitchFamily="2" charset="0"/>
              </a:rPr>
              <a:t>Year in Review</a:t>
            </a:r>
          </a:p>
        </p:txBody>
      </p:sp>
      <p:sp>
        <p:nvSpPr>
          <p:cNvPr id="20" name="Freeform: Shape 19">
            <a:extLst>
              <a:ext uri="{FF2B5EF4-FFF2-40B4-BE49-F238E27FC236}">
                <a16:creationId xmlns:a16="http://schemas.microsoft.com/office/drawing/2014/main" id="{39B74A45-BDDD-4892-B8C0-B290C0944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379352" cy="6374535"/>
          </a:xfrm>
          <a:custGeom>
            <a:avLst/>
            <a:gdLst>
              <a:gd name="connsiteX0" fmla="*/ 609861 w 5379352"/>
              <a:gd name="connsiteY0" fmla="*/ 6374535 h 6374535"/>
              <a:gd name="connsiteX1" fmla="*/ 3449004 w 5379352"/>
              <a:gd name="connsiteY1" fmla="*/ 6374535 h 6374535"/>
              <a:gd name="connsiteX2" fmla="*/ 3628245 w 5379352"/>
              <a:gd name="connsiteY2" fmla="*/ 6288190 h 6374535"/>
              <a:gd name="connsiteX3" fmla="*/ 5379352 w 5379352"/>
              <a:gd name="connsiteY3" fmla="*/ 3346018 h 6374535"/>
              <a:gd name="connsiteX4" fmla="*/ 2033334 w 5379352"/>
              <a:gd name="connsiteY4" fmla="*/ 0 h 6374535"/>
              <a:gd name="connsiteX5" fmla="*/ 129310 w 5379352"/>
              <a:gd name="connsiteY5" fmla="*/ 594192 h 6374535"/>
              <a:gd name="connsiteX6" fmla="*/ 0 w 5379352"/>
              <a:gd name="connsiteY6" fmla="*/ 692103 h 6374535"/>
              <a:gd name="connsiteX7" fmla="*/ 0 w 5379352"/>
              <a:gd name="connsiteY7" fmla="*/ 5999934 h 6374535"/>
              <a:gd name="connsiteX8" fmla="*/ 129311 w 5379352"/>
              <a:gd name="connsiteY8" fmla="*/ 6097845 h 6374535"/>
              <a:gd name="connsiteX9" fmla="*/ 367831 w 5379352"/>
              <a:gd name="connsiteY9" fmla="*/ 6248727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79352" h="6374535">
                <a:moveTo>
                  <a:pt x="609861" y="6374535"/>
                </a:moveTo>
                <a:lnTo>
                  <a:pt x="3449004" y="6374535"/>
                </a:lnTo>
                <a:lnTo>
                  <a:pt x="3628245" y="6288190"/>
                </a:lnTo>
                <a:cubicBezTo>
                  <a:pt x="4671283" y="5721578"/>
                  <a:pt x="5379352" y="4616487"/>
                  <a:pt x="5379352" y="3346018"/>
                </a:cubicBezTo>
                <a:cubicBezTo>
                  <a:pt x="5379352" y="1498063"/>
                  <a:pt x="3881289" y="0"/>
                  <a:pt x="2033334" y="0"/>
                </a:cubicBezTo>
                <a:cubicBezTo>
                  <a:pt x="1325914" y="0"/>
                  <a:pt x="669769" y="219535"/>
                  <a:pt x="129310" y="594192"/>
                </a:cubicBezTo>
                <a:lnTo>
                  <a:pt x="0" y="692103"/>
                </a:lnTo>
                <a:lnTo>
                  <a:pt x="0" y="5999934"/>
                </a:lnTo>
                <a:lnTo>
                  <a:pt x="129311" y="6097845"/>
                </a:lnTo>
                <a:cubicBezTo>
                  <a:pt x="206519" y="6151367"/>
                  <a:pt x="286089" y="6201724"/>
                  <a:pt x="367831" y="6248727"/>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C516C73E-9465-4C9E-9B86-9E58FB326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9" y="0"/>
            <a:ext cx="5210147" cy="6210629"/>
          </a:xfrm>
          <a:custGeom>
            <a:avLst/>
            <a:gdLst>
              <a:gd name="connsiteX0" fmla="*/ 1058223 w 5210147"/>
              <a:gd name="connsiteY0" fmla="*/ 0 h 6210629"/>
              <a:gd name="connsiteX1" fmla="*/ 3003078 w 5210147"/>
              <a:gd name="connsiteY1" fmla="*/ 0 h 6210629"/>
              <a:gd name="connsiteX2" fmla="*/ 3266657 w 5210147"/>
              <a:gd name="connsiteY2" fmla="*/ 96471 h 6210629"/>
              <a:gd name="connsiteX3" fmla="*/ 5210147 w 5210147"/>
              <a:gd name="connsiteY3" fmla="*/ 3028517 h 6210629"/>
              <a:gd name="connsiteX4" fmla="*/ 2028035 w 5210147"/>
              <a:gd name="connsiteY4" fmla="*/ 6210629 h 6210629"/>
              <a:gd name="connsiteX5" fmla="*/ 3916 w 5210147"/>
              <a:gd name="connsiteY5" fmla="*/ 5483989 h 6210629"/>
              <a:gd name="connsiteX6" fmla="*/ 0 w 5210147"/>
              <a:gd name="connsiteY6" fmla="*/ 5480430 h 6210629"/>
              <a:gd name="connsiteX7" fmla="*/ 0 w 5210147"/>
              <a:gd name="connsiteY7" fmla="*/ 576603 h 6210629"/>
              <a:gd name="connsiteX8" fmla="*/ 3916 w 5210147"/>
              <a:gd name="connsiteY8" fmla="*/ 573044 h 6210629"/>
              <a:gd name="connsiteX9" fmla="*/ 933918 w 5210147"/>
              <a:gd name="connsiteY9" fmla="*/ 39494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0147" h="6210629">
                <a:moveTo>
                  <a:pt x="1058223" y="0"/>
                </a:moveTo>
                <a:lnTo>
                  <a:pt x="3003078" y="0"/>
                </a:lnTo>
                <a:lnTo>
                  <a:pt x="3266657" y="96471"/>
                </a:lnTo>
                <a:cubicBezTo>
                  <a:pt x="4408765" y="579542"/>
                  <a:pt x="5210147" y="1710443"/>
                  <a:pt x="5210147" y="3028517"/>
                </a:cubicBezTo>
                <a:cubicBezTo>
                  <a:pt x="5210147" y="4785949"/>
                  <a:pt x="3785467" y="6210629"/>
                  <a:pt x="2028035" y="6210629"/>
                </a:cubicBezTo>
                <a:cubicBezTo>
                  <a:pt x="1259159" y="6210629"/>
                  <a:pt x="553973" y="5937936"/>
                  <a:pt x="3916" y="5483989"/>
                </a:cubicBezTo>
                <a:lnTo>
                  <a:pt x="0" y="5480430"/>
                </a:lnTo>
                <a:lnTo>
                  <a:pt x="0" y="576603"/>
                </a:lnTo>
                <a:lnTo>
                  <a:pt x="3916" y="573044"/>
                </a:lnTo>
                <a:cubicBezTo>
                  <a:pt x="278945" y="346070"/>
                  <a:pt x="592755" y="164410"/>
                  <a:pt x="933918" y="394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341" y="877824"/>
            <a:ext cx="3301810" cy="4288065"/>
          </a:xfrm>
          <a:prstGeom prst="rect">
            <a:avLst/>
          </a:prstGeom>
        </p:spPr>
      </p:pic>
    </p:spTree>
    <p:extLst>
      <p:ext uri="{BB962C8B-B14F-4D97-AF65-F5344CB8AC3E}">
        <p14:creationId xmlns:p14="http://schemas.microsoft.com/office/powerpoint/2010/main" val="1879820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7" name="Straight Connector 76">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026" name="Picture 2" descr="Dr Jenny Richmond">
            <a:extLst>
              <a:ext uri="{FF2B5EF4-FFF2-40B4-BE49-F238E27FC236}">
                <a16:creationId xmlns:a16="http://schemas.microsoft.com/office/drawing/2014/main" id="{81C68264-3E5A-FE46-8332-F68FBDD7B4D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56859" y="982364"/>
            <a:ext cx="2648371" cy="2648371"/>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D2BDE5-2040-1143-93E6-7A40FB3DC3AE}"/>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b="1">
                <a:solidFill>
                  <a:srgbClr val="FFFFFF"/>
                </a:solidFill>
              </a:rPr>
              <a:t>Organising committee</a:t>
            </a:r>
          </a:p>
        </p:txBody>
      </p:sp>
      <p:pic>
        <p:nvPicPr>
          <p:cNvPr id="1030" name="Picture 6" descr="https://avatars2.githubusercontent.com/u/2896325?s=460&amp;v=4">
            <a:extLst>
              <a:ext uri="{FF2B5EF4-FFF2-40B4-BE49-F238E27FC236}">
                <a16:creationId xmlns:a16="http://schemas.microsoft.com/office/drawing/2014/main" id="{9035F425-C65C-3F45-952A-A8442EEAA1B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20041" y="976813"/>
            <a:ext cx="2659472" cy="265947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r Lisa A. Williams">
            <a:extLst>
              <a:ext uri="{FF2B5EF4-FFF2-40B4-BE49-F238E27FC236}">
                <a16:creationId xmlns:a16="http://schemas.microsoft.com/office/drawing/2014/main" id="{E48E0AFA-5D6C-DA4F-8227-81299BF68DE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290143" y="983211"/>
            <a:ext cx="2646677" cy="2646677"/>
          </a:xfrm>
          <a:prstGeom prst="rect">
            <a:avLst/>
          </a:prstGeom>
          <a:noFill/>
          <a:extLst>
            <a:ext uri="{909E8E84-426E-40DD-AFC4-6F175D3DCCD1}">
              <a14:hiddenFill xmlns:a14="http://schemas.microsoft.com/office/drawing/2010/main">
                <a:solidFill>
                  <a:srgbClr val="FFFFFF"/>
                </a:solidFill>
              </a14:hiddenFill>
            </a:ext>
          </a:extLst>
        </p:spPr>
      </p:pic>
      <p:cxnSp>
        <p:nvCxnSpPr>
          <p:cNvPr id="81" name="Straight Connector 80">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032" name="Picture 8" descr="https://pbs.twimg.com/profile_images/933241853427695616/3Wnkfzvk_400x400.jpg">
            <a:extLst>
              <a:ext uri="{FF2B5EF4-FFF2-40B4-BE49-F238E27FC236}">
                <a16:creationId xmlns:a16="http://schemas.microsoft.com/office/drawing/2014/main" id="{0A688304-8C6D-7D41-9401-3B6F92A70A5B}"/>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tretch>
            <a:fillRect/>
          </a:stretch>
        </p:blipFill>
        <p:spPr bwMode="auto">
          <a:xfrm>
            <a:off x="9225269" y="1004677"/>
            <a:ext cx="2648372" cy="2648372"/>
          </a:xfrm>
          <a:prstGeom prst="rect">
            <a:avLst/>
          </a:prstGeom>
          <a:noFill/>
          <a:extLst>
            <a:ext uri="{909E8E84-426E-40DD-AFC4-6F175D3DCCD1}">
              <a14:hiddenFill xmlns:a14="http://schemas.microsoft.com/office/drawing/2010/main">
                <a:solidFill>
                  <a:srgbClr val="FFFFFF"/>
                </a:solidFill>
              </a14:hiddenFill>
            </a:ext>
          </a:extLst>
        </p:spPr>
      </p:pic>
      <p:cxnSp>
        <p:nvCxnSpPr>
          <p:cNvPr id="85" name="Straight Connector 84">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A7A6A57-89CC-424A-A103-734146A40CC9}"/>
              </a:ext>
            </a:extLst>
          </p:cNvPr>
          <p:cNvSpPr txBox="1"/>
          <p:nvPr/>
        </p:nvSpPr>
        <p:spPr>
          <a:xfrm>
            <a:off x="775851" y="3709770"/>
            <a:ext cx="1747851" cy="369332"/>
          </a:xfrm>
          <a:prstGeom prst="rect">
            <a:avLst/>
          </a:prstGeom>
          <a:noFill/>
        </p:spPr>
        <p:txBody>
          <a:bodyPr wrap="none" rtlCol="0">
            <a:spAutoFit/>
          </a:bodyPr>
          <a:lstStyle/>
          <a:p>
            <a:r>
              <a:rPr lang="en-US" dirty="0"/>
              <a:t>Danielle Navarro</a:t>
            </a:r>
          </a:p>
        </p:txBody>
      </p:sp>
      <p:sp>
        <p:nvSpPr>
          <p:cNvPr id="14" name="TextBox 13">
            <a:extLst>
              <a:ext uri="{FF2B5EF4-FFF2-40B4-BE49-F238E27FC236}">
                <a16:creationId xmlns:a16="http://schemas.microsoft.com/office/drawing/2014/main" id="{C12D11AA-8361-4E4A-A357-6887B52B964C}"/>
              </a:ext>
            </a:extLst>
          </p:cNvPr>
          <p:cNvSpPr txBox="1"/>
          <p:nvPr/>
        </p:nvSpPr>
        <p:spPr>
          <a:xfrm>
            <a:off x="3918419" y="3709770"/>
            <a:ext cx="1390124" cy="369332"/>
          </a:xfrm>
          <a:prstGeom prst="rect">
            <a:avLst/>
          </a:prstGeom>
          <a:noFill/>
        </p:spPr>
        <p:txBody>
          <a:bodyPr wrap="none" rtlCol="0">
            <a:spAutoFit/>
          </a:bodyPr>
          <a:lstStyle/>
          <a:p>
            <a:r>
              <a:rPr lang="en-US" dirty="0"/>
              <a:t>Lisa Williams</a:t>
            </a:r>
          </a:p>
        </p:txBody>
      </p:sp>
      <p:sp>
        <p:nvSpPr>
          <p:cNvPr id="15" name="TextBox 14">
            <a:extLst>
              <a:ext uri="{FF2B5EF4-FFF2-40B4-BE49-F238E27FC236}">
                <a16:creationId xmlns:a16="http://schemas.microsoft.com/office/drawing/2014/main" id="{563F7E6E-E0AF-1349-924C-B700AAA225E0}"/>
              </a:ext>
            </a:extLst>
          </p:cNvPr>
          <p:cNvSpPr txBox="1"/>
          <p:nvPr/>
        </p:nvSpPr>
        <p:spPr>
          <a:xfrm>
            <a:off x="6833930" y="3717258"/>
            <a:ext cx="1495922" cy="369332"/>
          </a:xfrm>
          <a:prstGeom prst="rect">
            <a:avLst/>
          </a:prstGeom>
          <a:noFill/>
        </p:spPr>
        <p:txBody>
          <a:bodyPr wrap="none" rtlCol="0">
            <a:spAutoFit/>
          </a:bodyPr>
          <a:lstStyle/>
          <a:p>
            <a:r>
              <a:rPr lang="en-US" dirty="0"/>
              <a:t>Jen Richmond</a:t>
            </a:r>
          </a:p>
        </p:txBody>
      </p:sp>
      <p:sp>
        <p:nvSpPr>
          <p:cNvPr id="16" name="TextBox 15">
            <a:extLst>
              <a:ext uri="{FF2B5EF4-FFF2-40B4-BE49-F238E27FC236}">
                <a16:creationId xmlns:a16="http://schemas.microsoft.com/office/drawing/2014/main" id="{764D7F7D-C73A-C74F-AC80-50AA8907E108}"/>
              </a:ext>
            </a:extLst>
          </p:cNvPr>
          <p:cNvSpPr txBox="1"/>
          <p:nvPr/>
        </p:nvSpPr>
        <p:spPr>
          <a:xfrm>
            <a:off x="9802341" y="3717258"/>
            <a:ext cx="1604414" cy="369332"/>
          </a:xfrm>
          <a:prstGeom prst="rect">
            <a:avLst/>
          </a:prstGeom>
          <a:noFill/>
        </p:spPr>
        <p:txBody>
          <a:bodyPr wrap="none" rtlCol="0">
            <a:spAutoFit/>
          </a:bodyPr>
          <a:lstStyle/>
          <a:p>
            <a:r>
              <a:rPr lang="en-US" dirty="0"/>
              <a:t>Steph </a:t>
            </a:r>
            <a:r>
              <a:rPr lang="en-US" dirty="0" err="1"/>
              <a:t>Stammel</a:t>
            </a:r>
            <a:endParaRPr lang="en-US" dirty="0"/>
          </a:p>
        </p:txBody>
      </p:sp>
    </p:spTree>
    <p:extLst>
      <p:ext uri="{BB962C8B-B14F-4D97-AF65-F5344CB8AC3E}">
        <p14:creationId xmlns:p14="http://schemas.microsoft.com/office/powerpoint/2010/main" val="2864400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8F8637-BF9C-E24F-ADA0-D72E73F40AF8}"/>
              </a:ext>
            </a:extLst>
          </p:cNvPr>
          <p:cNvSpPr>
            <a:spLocks noGrp="1"/>
          </p:cNvSpPr>
          <p:nvPr>
            <p:ph type="title"/>
          </p:nvPr>
        </p:nvSpPr>
        <p:spPr>
          <a:xfrm>
            <a:off x="863029" y="1012004"/>
            <a:ext cx="3416158" cy="4795408"/>
          </a:xfrm>
        </p:spPr>
        <p:txBody>
          <a:bodyPr>
            <a:normAutofit/>
          </a:bodyPr>
          <a:lstStyle/>
          <a:p>
            <a:r>
              <a:rPr lang="en-US" b="1">
                <a:solidFill>
                  <a:srgbClr val="FFFFFF"/>
                </a:solidFill>
                <a:latin typeface="Avenir Black" panose="02000503020000020003" pitchFamily="2" charset="0"/>
              </a:rPr>
              <a:t>Events</a:t>
            </a:r>
          </a:p>
        </p:txBody>
      </p:sp>
      <p:graphicFrame>
        <p:nvGraphicFramePr>
          <p:cNvPr id="5" name="Content Placeholder 2">
            <a:extLst>
              <a:ext uri="{FF2B5EF4-FFF2-40B4-BE49-F238E27FC236}">
                <a16:creationId xmlns:a16="http://schemas.microsoft.com/office/drawing/2014/main" id="{F9A1F985-FCF0-4975-9998-0866F1734103}"/>
              </a:ext>
            </a:extLst>
          </p:cNvPr>
          <p:cNvGraphicFramePr>
            <a:graphicFrameLocks noGrp="1"/>
          </p:cNvGraphicFramePr>
          <p:nvPr>
            <p:ph idx="1"/>
            <p:extLst>
              <p:ext uri="{D42A27DB-BD31-4B8C-83A1-F6EECF244321}">
                <p14:modId xmlns:p14="http://schemas.microsoft.com/office/powerpoint/2010/main" val="243940370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8183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6C539-01EB-8049-A869-AB6167A734E8}"/>
              </a:ext>
            </a:extLst>
          </p:cNvPr>
          <p:cNvSpPr>
            <a:spLocks noGrp="1"/>
          </p:cNvSpPr>
          <p:nvPr>
            <p:ph type="title"/>
          </p:nvPr>
        </p:nvSpPr>
        <p:spPr>
          <a:xfrm>
            <a:off x="609601" y="4385066"/>
            <a:ext cx="10923638" cy="1317643"/>
          </a:xfrm>
        </p:spPr>
        <p:txBody>
          <a:bodyPr vert="horz" lIns="91440" tIns="45720" rIns="91440" bIns="45720" rtlCol="0" anchor="b">
            <a:normAutofit/>
          </a:bodyPr>
          <a:lstStyle/>
          <a:p>
            <a:r>
              <a:rPr lang="en-US" sz="6000" b="1" kern="1200" dirty="0">
                <a:solidFill>
                  <a:schemeClr val="tx1"/>
                </a:solidFill>
                <a:latin typeface="Avenir Black" panose="02000503020000020003" pitchFamily="2" charset="0"/>
              </a:rPr>
              <a:t>Ongoing Activities</a:t>
            </a:r>
          </a:p>
        </p:txBody>
      </p:sp>
      <p:pic>
        <p:nvPicPr>
          <p:cNvPr id="7" name="Picture 6">
            <a:extLst>
              <a:ext uri="{FF2B5EF4-FFF2-40B4-BE49-F238E27FC236}">
                <a16:creationId xmlns:a16="http://schemas.microsoft.com/office/drawing/2014/main" id="{76AD1EDD-9F58-004A-8F15-90FB20D776C7}"/>
              </a:ext>
            </a:extLst>
          </p:cNvPr>
          <p:cNvPicPr>
            <a:picLocks noChangeAspect="1"/>
          </p:cNvPicPr>
          <p:nvPr/>
        </p:nvPicPr>
        <p:blipFill rotWithShape="1">
          <a:blip r:embed="rId2">
            <a:extLst>
              <a:ext uri="{28A0092B-C50C-407E-A947-70E740481C1C}">
                <a14:useLocalDpi xmlns:a14="http://schemas.microsoft.com/office/drawing/2010/main" val="0"/>
              </a:ext>
            </a:extLst>
          </a:blip>
          <a:srcRect l="9776" r="10667" b="3"/>
          <a:stretch/>
        </p:blipFill>
        <p:spPr>
          <a:xfrm>
            <a:off x="20" y="10"/>
            <a:ext cx="6095974" cy="4252522"/>
          </a:xfrm>
          <a:prstGeom prst="rect">
            <a:avLst/>
          </a:prstGeom>
        </p:spPr>
      </p:pic>
      <p:pic>
        <p:nvPicPr>
          <p:cNvPr id="5" name="Content Placeholder 4">
            <a:extLst>
              <a:ext uri="{FF2B5EF4-FFF2-40B4-BE49-F238E27FC236}">
                <a16:creationId xmlns:a16="http://schemas.microsoft.com/office/drawing/2014/main" id="{BB9F0BBD-A75A-D940-A560-315D80B8E964}"/>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5932" b="1041"/>
          <a:stretch/>
        </p:blipFill>
        <p:spPr>
          <a:xfrm>
            <a:off x="6095999" y="-681"/>
            <a:ext cx="6096001" cy="4253215"/>
          </a:xfrm>
          <a:prstGeom prst="rect">
            <a:avLst/>
          </a:prstGeom>
        </p:spPr>
      </p:pic>
      <p:cxnSp>
        <p:nvCxnSpPr>
          <p:cNvPr id="12" name="Straight Connector 11">
            <a:extLst>
              <a:ext uri="{FF2B5EF4-FFF2-40B4-BE49-F238E27FC236}">
                <a16:creationId xmlns:a16="http://schemas.microsoft.com/office/drawing/2014/main" id="{EBAD6A72-88E8-42F7-88B9-CAF744536B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680"/>
            <a:ext cx="0" cy="4242816"/>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800968E-0A99-46C4-A9B2-6A63AC66F4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 y="4242136"/>
            <a:ext cx="12192002" cy="0"/>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819811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2588C6-FFB8-4A47-951C-1194C361F333}"/>
              </a:ext>
            </a:extLst>
          </p:cNvPr>
          <p:cNvSpPr>
            <a:spLocks noGrp="1"/>
          </p:cNvSpPr>
          <p:nvPr>
            <p:ph type="title"/>
          </p:nvPr>
        </p:nvSpPr>
        <p:spPr>
          <a:xfrm>
            <a:off x="838200" y="811161"/>
            <a:ext cx="3335594" cy="5403370"/>
          </a:xfrm>
        </p:spPr>
        <p:txBody>
          <a:bodyPr>
            <a:normAutofit/>
          </a:bodyPr>
          <a:lstStyle/>
          <a:p>
            <a:r>
              <a:rPr lang="en-US" b="1">
                <a:solidFill>
                  <a:srgbClr val="FFFFFF"/>
                </a:solidFill>
                <a:latin typeface="Avenir Black" panose="02000503020000020003" pitchFamily="2" charset="0"/>
              </a:rPr>
              <a:t>Upcoming Events</a:t>
            </a: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522B3ABB-8B69-422D-AEB2-33E309A19E3B}"/>
              </a:ext>
            </a:extLst>
          </p:cNvPr>
          <p:cNvGraphicFramePr>
            <a:graphicFrameLocks noGrp="1"/>
          </p:cNvGraphicFramePr>
          <p:nvPr>
            <p:ph idx="1"/>
            <p:extLst>
              <p:ext uri="{D42A27DB-BD31-4B8C-83A1-F6EECF244321}">
                <p14:modId xmlns:p14="http://schemas.microsoft.com/office/powerpoint/2010/main" val="1004474719"/>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4840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5" name="Straight Connector 74">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0586DC-5FA7-6948-9CB9-DA74278469D6}"/>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Stay in touch!</a:t>
            </a:r>
          </a:p>
        </p:txBody>
      </p:sp>
      <p:pic>
        <p:nvPicPr>
          <p:cNvPr id="2050" name="Picture 2" descr="Image result for meet up">
            <a:extLst>
              <a:ext uri="{FF2B5EF4-FFF2-40B4-BE49-F238E27FC236}">
                <a16:creationId xmlns:a16="http://schemas.microsoft.com/office/drawing/2014/main" id="{A3B8501C-9F6A-D84B-BF44-EABA69F9DD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20040" y="593745"/>
            <a:ext cx="3425609" cy="342560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web site icon">
            <a:extLst>
              <a:ext uri="{FF2B5EF4-FFF2-40B4-BE49-F238E27FC236}">
                <a16:creationId xmlns:a16="http://schemas.microsoft.com/office/drawing/2014/main" id="{39FDEA9B-AE8D-D148-AB0E-DC89A55B12F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85729" y="589887"/>
            <a:ext cx="3433324" cy="3433324"/>
          </a:xfrm>
          <a:prstGeom prst="rect">
            <a:avLst/>
          </a:prstGeom>
          <a:noFill/>
          <a:extLst>
            <a:ext uri="{909E8E84-426E-40DD-AFC4-6F175D3DCCD1}">
              <a14:hiddenFill xmlns:a14="http://schemas.microsoft.com/office/drawing/2010/main">
                <a:solidFill>
                  <a:srgbClr val="FFFFFF"/>
                </a:solidFill>
              </a14:hiddenFill>
            </a:ext>
          </a:extLst>
        </p:spPr>
      </p:pic>
      <p:cxnSp>
        <p:nvCxnSpPr>
          <p:cNvPr id="79" name="Straight Connector 78">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2052" name="Picture 4" descr="Image result for twitter">
            <a:extLst>
              <a:ext uri="{FF2B5EF4-FFF2-40B4-BE49-F238E27FC236}">
                <a16:creationId xmlns:a16="http://schemas.microsoft.com/office/drawing/2014/main" id="{511C8745-A15F-8A4F-B68B-BEDB1C4B4C9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449725" y="616905"/>
            <a:ext cx="3423916" cy="3423916"/>
          </a:xfrm>
          <a:prstGeom prst="rect">
            <a:avLst/>
          </a:prstGeom>
          <a:noFill/>
          <a:extLst>
            <a:ext uri="{909E8E84-426E-40DD-AFC4-6F175D3DCCD1}">
              <a14:hiddenFill xmlns:a14="http://schemas.microsoft.com/office/drawing/2010/main">
                <a:solidFill>
                  <a:srgbClr val="FFFFFF"/>
                </a:solidFill>
              </a14:hiddenFill>
            </a:ext>
          </a:extLst>
        </p:spPr>
      </p:pic>
      <p:cxnSp>
        <p:nvCxnSpPr>
          <p:cNvPr id="81" name="Straight Connector 80">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74BCFE9-2538-CE4D-A7D2-9C357B430172}"/>
              </a:ext>
            </a:extLst>
          </p:cNvPr>
          <p:cNvSpPr txBox="1"/>
          <p:nvPr/>
        </p:nvSpPr>
        <p:spPr>
          <a:xfrm>
            <a:off x="132227" y="3931242"/>
            <a:ext cx="3801233" cy="307777"/>
          </a:xfrm>
          <a:prstGeom prst="rect">
            <a:avLst/>
          </a:prstGeom>
          <a:noFill/>
        </p:spPr>
        <p:txBody>
          <a:bodyPr wrap="none" rtlCol="0">
            <a:spAutoFit/>
          </a:bodyPr>
          <a:lstStyle/>
          <a:p>
            <a:r>
              <a:rPr lang="en-US" sz="1400" dirty="0"/>
              <a:t>https://</a:t>
            </a:r>
            <a:r>
              <a:rPr lang="en-US" sz="1400" dirty="0" err="1"/>
              <a:t>www.meetup.com</a:t>
            </a:r>
            <a:r>
              <a:rPr lang="en-US" sz="1400" dirty="0"/>
              <a:t>/</a:t>
            </a:r>
            <a:r>
              <a:rPr lang="en-US" sz="1400" dirty="0" err="1"/>
              <a:t>en</a:t>
            </a:r>
            <a:r>
              <a:rPr lang="en-US" sz="1400" dirty="0"/>
              <a:t>-AU/</a:t>
            </a:r>
            <a:r>
              <a:rPr lang="en-US" sz="1400" dirty="0" err="1"/>
              <a:t>rladies-sydney</a:t>
            </a:r>
            <a:r>
              <a:rPr lang="en-US" sz="1400" dirty="0"/>
              <a:t>/</a:t>
            </a:r>
          </a:p>
        </p:txBody>
      </p:sp>
      <p:sp>
        <p:nvSpPr>
          <p:cNvPr id="5" name="TextBox 4">
            <a:extLst>
              <a:ext uri="{FF2B5EF4-FFF2-40B4-BE49-F238E27FC236}">
                <a16:creationId xmlns:a16="http://schemas.microsoft.com/office/drawing/2014/main" id="{4BA276CD-0C0C-6549-BCFA-30D51A3EC49B}"/>
              </a:ext>
            </a:extLst>
          </p:cNvPr>
          <p:cNvSpPr txBox="1"/>
          <p:nvPr/>
        </p:nvSpPr>
        <p:spPr>
          <a:xfrm>
            <a:off x="4781858" y="4049237"/>
            <a:ext cx="2628284" cy="369332"/>
          </a:xfrm>
          <a:prstGeom prst="rect">
            <a:avLst/>
          </a:prstGeom>
          <a:noFill/>
        </p:spPr>
        <p:txBody>
          <a:bodyPr wrap="none" rtlCol="0">
            <a:spAutoFit/>
          </a:bodyPr>
          <a:lstStyle/>
          <a:p>
            <a:r>
              <a:rPr lang="en-US" dirty="0"/>
              <a:t>https://</a:t>
            </a:r>
            <a:r>
              <a:rPr lang="en-US" dirty="0" err="1"/>
              <a:t>rladiessydney.org</a:t>
            </a:r>
            <a:r>
              <a:rPr lang="en-US" dirty="0"/>
              <a:t>/</a:t>
            </a:r>
          </a:p>
        </p:txBody>
      </p:sp>
      <p:sp>
        <p:nvSpPr>
          <p:cNvPr id="13" name="TextBox 12">
            <a:extLst>
              <a:ext uri="{FF2B5EF4-FFF2-40B4-BE49-F238E27FC236}">
                <a16:creationId xmlns:a16="http://schemas.microsoft.com/office/drawing/2014/main" id="{72D305A0-3808-7540-9A8C-F0B562D60B82}"/>
              </a:ext>
            </a:extLst>
          </p:cNvPr>
          <p:cNvSpPr txBox="1"/>
          <p:nvPr/>
        </p:nvSpPr>
        <p:spPr>
          <a:xfrm>
            <a:off x="9150241" y="4063635"/>
            <a:ext cx="1663917" cy="369332"/>
          </a:xfrm>
          <a:prstGeom prst="rect">
            <a:avLst/>
          </a:prstGeom>
          <a:noFill/>
        </p:spPr>
        <p:txBody>
          <a:bodyPr wrap="none" rtlCol="0">
            <a:spAutoFit/>
          </a:bodyPr>
          <a:lstStyle/>
          <a:p>
            <a:r>
              <a:rPr lang="en-US" dirty="0"/>
              <a:t>@</a:t>
            </a:r>
            <a:r>
              <a:rPr lang="en-US" dirty="0" err="1"/>
              <a:t>rladiessydney</a:t>
            </a:r>
            <a:endParaRPr lang="en-US" dirty="0"/>
          </a:p>
        </p:txBody>
      </p:sp>
    </p:spTree>
    <p:extLst>
      <p:ext uri="{BB962C8B-B14F-4D97-AF65-F5344CB8AC3E}">
        <p14:creationId xmlns:p14="http://schemas.microsoft.com/office/powerpoint/2010/main" val="2780448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98</Words>
  <Application>Microsoft Macintosh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Avenir Black</vt:lpstr>
      <vt:lpstr>Calibri</vt:lpstr>
      <vt:lpstr>Calibri Light</vt:lpstr>
      <vt:lpstr>Office Theme</vt:lpstr>
      <vt:lpstr>Year in Review</vt:lpstr>
      <vt:lpstr>Organising committee</vt:lpstr>
      <vt:lpstr>Events</vt:lpstr>
      <vt:lpstr>Ongoing Activities</vt:lpstr>
      <vt:lpstr>Upcoming Events</vt:lpstr>
      <vt:lpstr>Stay in touch!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Year in Review</dc:title>
  <dc:creator>Lisa Williams</dc:creator>
  <cp:lastModifiedBy>Lisa Williams</cp:lastModifiedBy>
  <cp:revision>1</cp:revision>
  <dcterms:created xsi:type="dcterms:W3CDTF">2019-07-31T07:44:54Z</dcterms:created>
  <dcterms:modified xsi:type="dcterms:W3CDTF">2019-07-31T07:48:16Z</dcterms:modified>
</cp:coreProperties>
</file>