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D6EB-8AF7-B14C-908F-F0EE6F5F0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3CFDA-9174-1347-A201-2991E369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8A9F-7275-2D48-87C8-2781962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06F1-3456-5E4F-8B30-B6FE4589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CD72-C9C5-F741-9FB7-F9CF69A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5C59-8400-4745-B1D5-7A64DCF1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9AEB-EA33-3F41-934D-FD00D986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955A-4AE4-7441-B027-2409A14A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B09A-CB74-E74B-AB55-336E5401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A048-64BA-D84C-9057-E121A10E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8A63A-D477-844A-BDE2-68FB4D59E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D098-08FC-9A41-812A-C562E210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9B5F-84BD-074F-8B5B-0AF134C4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5673-F093-764B-874F-E1D6325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4DDB-3301-8D46-AECF-CDE661EB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0BF4-D6E9-F24D-8CA4-6EEB4A0A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48D6-CA66-644E-8CF4-661447F7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EE1E-6666-5847-A23C-80C6CD62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1965-B0D1-7843-BA13-939BA21F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2B51-C85F-1B47-A832-94374741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DC6C-1E9A-3F4B-B893-C4A635D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EBF2A-188C-954C-BB6F-7E4369C5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EFA1-786E-534E-8064-1BBC9BAB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2E25-89DB-9145-A123-02C65C55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EC1E-5B0B-1646-B1EC-C27E276E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9080-427E-CF46-8ECF-AE328319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BFCA-0C99-BB4C-BC1C-861691EDB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C263-1351-A04D-A61B-08CA16BB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9E7E-6067-184C-988C-AC10FA4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9FCD-2EBB-AA40-8BB4-5378DF5C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118AF-694F-B341-80B1-8C2B7F0A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2803-D5A8-0E49-8317-FA92DCF8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E3A3-F87A-BB41-AA9F-577D8E1CB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A33BB-0050-CB45-969E-5C5F3CE3E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A1BEC-4526-1243-A7A9-A36490251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3D6DD-53BE-B746-BE0C-EF602B53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65894-5F67-4D44-9F46-4340DBC8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7D7BD-1053-8C41-ABA9-B65605FB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EB5A9-6427-3443-8716-D2B96AC9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9C44-DF77-1C42-BEB1-9517D10D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18A88-50D2-F445-9B1E-EBF8C101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53748-99E4-C64A-AF66-17DED5F5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451CB-19D9-894E-A93B-08D180F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2C635-1541-C649-BDB8-269BFB3F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EC19D-2904-654E-BA6F-FD5C1113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FBA3-570E-9E46-87B8-199C4068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F493-B0F4-C64D-AB7C-678F32C3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E96F-637B-3D49-9DE7-E8CDA2D2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DE4A-0B51-0E40-9402-601F9EC00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CDD6-22B4-C247-8AA6-5ACD0B4B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7CCB-1D37-2C45-BB39-C78DCA50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15384-250B-6641-83D4-08D38839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3E1-E5D9-5943-AF49-167A34C3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3FE83-1A95-6341-9817-C9EC7E927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3898-BE4B-974F-A13A-00A8A302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A5500-C0C8-B042-B00B-066EDE10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E567-DD2A-3F44-8DCB-E4609D85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56F18-B859-4D44-9CDB-27D5B739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87F6D-572F-6A4C-9FC9-289F0024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07A4C-E77C-FB47-9D1C-61801A60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A6E1-6092-DC46-A879-F6B637E4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E2B4-C780-5642-87DF-8A362531C4B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538C-1163-6D47-94DD-89946EB7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368F-8A50-3E43-BE55-200F6E88E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D8A-D7E6-FF4F-8CAF-BE51888E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EAE8-3858-4546-9077-2960CB8F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37330"/>
            <a:ext cx="9144000" cy="10280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Title of Game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2DBE4F8E-3432-9240-BE4D-82BF546BA4DD}"/>
              </a:ext>
            </a:extLst>
          </p:cNvPr>
          <p:cNvSpPr/>
          <p:nvPr/>
        </p:nvSpPr>
        <p:spPr>
          <a:xfrm>
            <a:off x="7117986" y="3061876"/>
            <a:ext cx="1643743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Player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645B6498-0795-DF41-B8BA-C9A78CB11F26}"/>
              </a:ext>
            </a:extLst>
          </p:cNvPr>
          <p:cNvSpPr/>
          <p:nvPr/>
        </p:nvSpPr>
        <p:spPr>
          <a:xfrm>
            <a:off x="5274127" y="5174501"/>
            <a:ext cx="1643743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6851-1F00-FD4F-B548-BB535D04FEDB}"/>
              </a:ext>
            </a:extLst>
          </p:cNvPr>
          <p:cNvSpPr txBox="1"/>
          <p:nvPr/>
        </p:nvSpPr>
        <p:spPr>
          <a:xfrm>
            <a:off x="3582672" y="3334410"/>
            <a:ext cx="2982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 new name here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7E72E-A426-AC43-9032-337868F3E882}"/>
              </a:ext>
            </a:extLst>
          </p:cNvPr>
          <p:cNvSpPr txBox="1"/>
          <p:nvPr/>
        </p:nvSpPr>
        <p:spPr>
          <a:xfrm>
            <a:off x="3485028" y="4613843"/>
            <a:ext cx="527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Already have an existing Player?  Click –Sign In- below:</a:t>
            </a:r>
          </a:p>
        </p:txBody>
      </p:sp>
    </p:spTree>
    <p:extLst>
      <p:ext uri="{BB962C8B-B14F-4D97-AF65-F5344CB8AC3E}">
        <p14:creationId xmlns:p14="http://schemas.microsoft.com/office/powerpoint/2010/main" val="63836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EAE8-3858-4546-9077-2960CB8F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37330"/>
            <a:ext cx="9144000" cy="10280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Title of Game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645B6498-0795-DF41-B8BA-C9A78CB11F26}"/>
              </a:ext>
            </a:extLst>
          </p:cNvPr>
          <p:cNvSpPr/>
          <p:nvPr/>
        </p:nvSpPr>
        <p:spPr>
          <a:xfrm>
            <a:off x="5274127" y="5174501"/>
            <a:ext cx="1643743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6851-1F00-FD4F-B548-BB535D04FEDB}"/>
              </a:ext>
            </a:extLst>
          </p:cNvPr>
          <p:cNvSpPr txBox="1"/>
          <p:nvPr/>
        </p:nvSpPr>
        <p:spPr>
          <a:xfrm>
            <a:off x="3582672" y="3334410"/>
            <a:ext cx="2982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Existing Player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7E72E-A426-AC43-9032-337868F3E882}"/>
              </a:ext>
            </a:extLst>
          </p:cNvPr>
          <p:cNvSpPr txBox="1"/>
          <p:nvPr/>
        </p:nvSpPr>
        <p:spPr>
          <a:xfrm>
            <a:off x="2656353" y="4672802"/>
            <a:ext cx="713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create a new Player? Click –Go Back – to return to the main menu.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483D3-21F0-534C-A35C-02E79D0B903B}"/>
              </a:ext>
            </a:extLst>
          </p:cNvPr>
          <p:cNvSpPr txBox="1"/>
          <p:nvPr/>
        </p:nvSpPr>
        <p:spPr>
          <a:xfrm>
            <a:off x="3582671" y="3895068"/>
            <a:ext cx="2982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129790A1-52C3-E345-94DD-1C15B19A1265}"/>
              </a:ext>
            </a:extLst>
          </p:cNvPr>
          <p:cNvSpPr/>
          <p:nvPr/>
        </p:nvSpPr>
        <p:spPr>
          <a:xfrm>
            <a:off x="7217999" y="3350000"/>
            <a:ext cx="1643743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14186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EAE8-3858-4546-9077-2960CB8F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37330"/>
            <a:ext cx="9144000" cy="10280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Title of Game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2DBE4F8E-3432-9240-BE4D-82BF546BA4DD}"/>
              </a:ext>
            </a:extLst>
          </p:cNvPr>
          <p:cNvSpPr/>
          <p:nvPr/>
        </p:nvSpPr>
        <p:spPr>
          <a:xfrm>
            <a:off x="1026750" y="3429000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1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645B6498-0795-DF41-B8BA-C9A78CB11F26}"/>
              </a:ext>
            </a:extLst>
          </p:cNvPr>
          <p:cNvSpPr/>
          <p:nvPr/>
        </p:nvSpPr>
        <p:spPr>
          <a:xfrm>
            <a:off x="5274127" y="5174501"/>
            <a:ext cx="1643743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6C3EC-5D75-5047-98AD-C79182A84DA7}"/>
              </a:ext>
            </a:extLst>
          </p:cNvPr>
          <p:cNvSpPr txBox="1"/>
          <p:nvPr/>
        </p:nvSpPr>
        <p:spPr>
          <a:xfrm>
            <a:off x="3974970" y="2691533"/>
            <a:ext cx="424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a button below to load  a saved game:</a:t>
            </a: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C4F2AE23-A242-F840-A65E-8BC74E06BB8E}"/>
              </a:ext>
            </a:extLst>
          </p:cNvPr>
          <p:cNvSpPr/>
          <p:nvPr/>
        </p:nvSpPr>
        <p:spPr>
          <a:xfrm>
            <a:off x="3126571" y="3410140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Cave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9E273285-A353-304F-A429-1D75C9C7932E}"/>
              </a:ext>
            </a:extLst>
          </p:cNvPr>
          <p:cNvSpPr/>
          <p:nvPr/>
        </p:nvSpPr>
        <p:spPr>
          <a:xfrm>
            <a:off x="5226392" y="3410140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Warrior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624EDA05-C24C-4B49-A1D5-C1DEBD53C737}"/>
              </a:ext>
            </a:extLst>
          </p:cNvPr>
          <p:cNvSpPr/>
          <p:nvPr/>
        </p:nvSpPr>
        <p:spPr>
          <a:xfrm>
            <a:off x="7326213" y="3429000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the ladder</a:t>
            </a:r>
          </a:p>
        </p:txBody>
      </p:sp>
      <p:sp>
        <p:nvSpPr>
          <p:cNvPr id="11" name="Bevel 10">
            <a:extLst>
              <a:ext uri="{FF2B5EF4-FFF2-40B4-BE49-F238E27FC236}">
                <a16:creationId xmlns:a16="http://schemas.microsoft.com/office/drawing/2014/main" id="{8BBBA8BF-F342-E34A-84D5-1820DBEC5A5C}"/>
              </a:ext>
            </a:extLst>
          </p:cNvPr>
          <p:cNvSpPr/>
          <p:nvPr/>
        </p:nvSpPr>
        <p:spPr>
          <a:xfrm>
            <a:off x="9426034" y="3429000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2</a:t>
            </a:r>
          </a:p>
        </p:txBody>
      </p:sp>
    </p:spTree>
    <p:extLst>
      <p:ext uri="{BB962C8B-B14F-4D97-AF65-F5344CB8AC3E}">
        <p14:creationId xmlns:p14="http://schemas.microsoft.com/office/powerpoint/2010/main" val="35878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building&#10;&#10;Description automatically generated">
            <a:extLst>
              <a:ext uri="{FF2B5EF4-FFF2-40B4-BE49-F238E27FC236}">
                <a16:creationId xmlns:a16="http://schemas.microsoft.com/office/drawing/2014/main" id="{C02CACE1-C9BA-7A43-9018-4D4CC6E4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85787"/>
            <a:ext cx="6962775" cy="259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A82D6-87F0-6242-8116-98178F5DDA58}"/>
              </a:ext>
            </a:extLst>
          </p:cNvPr>
          <p:cNvSpPr txBox="1"/>
          <p:nvPr/>
        </p:nvSpPr>
        <p:spPr>
          <a:xfrm>
            <a:off x="923925" y="3814762"/>
            <a:ext cx="779145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You come to an opening in the cave.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17110-84AC-4E4E-9D5F-96F161782043}"/>
              </a:ext>
            </a:extLst>
          </p:cNvPr>
          <p:cNvSpPr txBox="1"/>
          <p:nvPr/>
        </p:nvSpPr>
        <p:spPr>
          <a:xfrm>
            <a:off x="9217477" y="585787"/>
            <a:ext cx="2457450" cy="25853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INVENTORY</a:t>
            </a:r>
          </a:p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wooden sword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 potion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headphones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mirror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blue key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more…</a:t>
            </a:r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45F7C93C-4135-F84C-BF6C-14036064152B}"/>
              </a:ext>
            </a:extLst>
          </p:cNvPr>
          <p:cNvSpPr/>
          <p:nvPr/>
        </p:nvSpPr>
        <p:spPr>
          <a:xfrm>
            <a:off x="9624330" y="3814762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Game</a:t>
            </a: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B5981EDA-C181-FC48-A012-24980D4806DE}"/>
              </a:ext>
            </a:extLst>
          </p:cNvPr>
          <p:cNvSpPr/>
          <p:nvPr/>
        </p:nvSpPr>
        <p:spPr>
          <a:xfrm>
            <a:off x="9624330" y="5208686"/>
            <a:ext cx="1643743" cy="914400"/>
          </a:xfrm>
          <a:prstGeom prst="beve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Undo Last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2740A-9C61-144F-9110-F51B123028E2}"/>
              </a:ext>
            </a:extLst>
          </p:cNvPr>
          <p:cNvSpPr txBox="1"/>
          <p:nvPr/>
        </p:nvSpPr>
        <p:spPr>
          <a:xfrm>
            <a:off x="1111947" y="6272213"/>
            <a:ext cx="690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a command above or type &lt;help&gt; for a list of available commands. </a:t>
            </a:r>
          </a:p>
        </p:txBody>
      </p:sp>
    </p:spTree>
    <p:extLst>
      <p:ext uri="{BB962C8B-B14F-4D97-AF65-F5344CB8AC3E}">
        <p14:creationId xmlns:p14="http://schemas.microsoft.com/office/powerpoint/2010/main" val="96425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120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Wingdings</vt:lpstr>
      <vt:lpstr>Office Theme</vt:lpstr>
      <vt:lpstr>Title of Game</vt:lpstr>
      <vt:lpstr>Title of Game</vt:lpstr>
      <vt:lpstr>Title of 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Microsoft Office User</dc:creator>
  <cp:lastModifiedBy>Microsoft Office User</cp:lastModifiedBy>
  <cp:revision>7</cp:revision>
  <dcterms:created xsi:type="dcterms:W3CDTF">2020-10-24T13:59:19Z</dcterms:created>
  <dcterms:modified xsi:type="dcterms:W3CDTF">2020-10-24T14:51:18Z</dcterms:modified>
</cp:coreProperties>
</file>