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sldIdLst>
    <p:sldId id="256" r:id="rId11"/>
  </p:sldIdLst>
  <p:sldSz cx="12801600" cy="9601200" type="A3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196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60120" y="1571400"/>
            <a:ext cx="10879920" cy="334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40080" y="2246400"/>
            <a:ext cx="11521080" cy="55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73DC01-B8EC-4BB4-AD05-705A2146FA3E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B6CC366F-9CCA-4D54-87F3-63F9AD9D807F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FCA280-599A-4660-BC52-B278CAD93DB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8B86428-BED4-4324-A962-B6A59FCB3AF2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60120" y="1571400"/>
            <a:ext cx="10879920" cy="334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40080" y="2246400"/>
            <a:ext cx="11521080" cy="55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3AB6052-BEA6-48C2-B536-CC3041DA2AC1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6F6F0C5-EF4C-44D8-B6D3-6F2EEA8B5F38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120" y="1571400"/>
            <a:ext cx="10879920" cy="334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40080" y="2246400"/>
            <a:ext cx="5622120" cy="55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543720" y="2246400"/>
            <a:ext cx="5622120" cy="556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8BCEE88-ECBB-4B39-9851-912C776C9ADC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F2A26FF-34AB-4816-AAF8-05ABEB09A38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60120" y="1571400"/>
            <a:ext cx="10879920" cy="334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59DC46E2-C2ED-447A-B674-EBCC29939D9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6EE80AB-F832-4169-9B11-33D32FF14C0B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60120" y="1571400"/>
            <a:ext cx="10879920" cy="334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D853D4A-70DC-41D8-94B6-F52982B13055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F3041DB-7BF3-44BB-8B8F-9BD476890B32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7118E28-B3FD-48E6-B4B0-D17E5621A1E8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4F4B2A4-DE19-4A8B-B990-D9D6472334A2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60120" y="1571400"/>
            <a:ext cx="10879920" cy="334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11520720" cy="556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E2C70AA-4FF1-4EB4-A6F1-AADD26ECC432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4E8E908-2B7A-488B-888B-303779C048B7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60120" y="1571400"/>
            <a:ext cx="10879920" cy="334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1760" cy="556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1760" cy="556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E8D29C8-52E0-4B23-8114-C0A50936242C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F16CE24-9771-4F80-A4BD-CB87F9AD398F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60120" y="1571400"/>
            <a:ext cx="10879920" cy="334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498B8A8-A74E-4763-80DA-CA283359160F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4240440" y="8898840"/>
            <a:ext cx="431928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904104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B14C1CD-C1E4-4BC9-8BE4-5E574A3E7216}" type="slidenum">
              <a:rPr lang="de-DE" sz="1679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en-US" sz="1679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880200" y="8898840"/>
            <a:ext cx="2878920" cy="50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: abgerundete Ecken 3"/>
          <p:cNvSpPr/>
          <p:nvPr/>
        </p:nvSpPr>
        <p:spPr>
          <a:xfrm>
            <a:off x="243000" y="361800"/>
            <a:ext cx="2305440" cy="172944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SerialPortData</a:t>
            </a:r>
            <a:br>
              <a:rPr sz="1800"/>
            </a:b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Streamer.m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Rechteck: abgerundete Ecken 4"/>
          <p:cNvSpPr/>
          <p:nvPr/>
        </p:nvSpPr>
        <p:spPr>
          <a:xfrm>
            <a:off x="4763160" y="5335920"/>
            <a:ext cx="4008600" cy="395280"/>
          </a:xfrm>
          <a:prstGeom prst="roundRect">
            <a:avLst>
              <a:gd name="adj" fmla="val 17334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serialPortClass.m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Rechteck: abgerundete Ecken 7"/>
          <p:cNvSpPr/>
          <p:nvPr/>
        </p:nvSpPr>
        <p:spPr>
          <a:xfrm>
            <a:off x="1520460" y="8436634"/>
            <a:ext cx="1682640" cy="37652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ACEA"/>
              </a:gs>
              <a:gs pos="50000">
                <a:srgbClr val="BFCAF0"/>
              </a:gs>
              <a:gs pos="100000">
                <a:srgbClr val="E0E5F6"/>
              </a:gs>
            </a:gsLst>
            <a:path path="circle">
              <a:fillToRect l="50000" t="50000" r="50000" b="50000"/>
            </a:path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displayInfo.m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Rechteck: abgerundete Ecken 9"/>
          <p:cNvSpPr/>
          <p:nvPr/>
        </p:nvSpPr>
        <p:spPr>
          <a:xfrm>
            <a:off x="10136520" y="3571336"/>
            <a:ext cx="1916280" cy="281744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calcTPCoeff.m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Rechteck: abgerundete Ecken 10"/>
          <p:cNvSpPr/>
          <p:nvPr/>
        </p:nvSpPr>
        <p:spPr>
          <a:xfrm>
            <a:off x="10136520" y="1508760"/>
            <a:ext cx="1916280" cy="35784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calcNotchCoeff.m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Rechteck: abgerundete Ecken 11"/>
          <p:cNvSpPr/>
          <p:nvPr/>
        </p:nvSpPr>
        <p:spPr>
          <a:xfrm>
            <a:off x="10186560" y="2555640"/>
            <a:ext cx="1916280" cy="30384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calcHPCoeff.m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Rechteck: abgerundete Ecken 12"/>
          <p:cNvSpPr/>
          <p:nvPr/>
        </p:nvSpPr>
        <p:spPr>
          <a:xfrm>
            <a:off x="10136520" y="441000"/>
            <a:ext cx="1916280" cy="35604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biquadFilter.m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Rechteck: abgerundete Ecken 13"/>
          <p:cNvSpPr/>
          <p:nvPr/>
        </p:nvSpPr>
        <p:spPr>
          <a:xfrm>
            <a:off x="4802400" y="7921080"/>
            <a:ext cx="4008600" cy="395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plotGraphClass.m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54" name="Gerade Verbindung mit Pfeil 15"/>
          <p:cNvCxnSpPr>
            <a:cxnSpLocks/>
            <a:stCxn id="55" idx="3"/>
            <a:endCxn id="52" idx="1"/>
          </p:cNvCxnSpPr>
          <p:nvPr/>
        </p:nvCxnSpPr>
        <p:spPr>
          <a:xfrm>
            <a:off x="8750880" y="551340"/>
            <a:ext cx="1385640" cy="67680"/>
          </a:xfrm>
          <a:prstGeom prst="straightConnector1">
            <a:avLst/>
          </a:prstGeom>
          <a:ln w="28575">
            <a:solidFill>
              <a:srgbClr val="70AD47">
                <a:lumMod val="40000"/>
                <a:lumOff val="60000"/>
              </a:srgbClr>
            </a:solidFill>
            <a:round/>
            <a:tailEnd type="arrow" w="med" len="med"/>
          </a:ln>
        </p:spPr>
      </p:cxnSp>
      <p:cxnSp>
        <p:nvCxnSpPr>
          <p:cNvPr id="56" name="Gerade Verbindung mit Pfeil 16"/>
          <p:cNvCxnSpPr>
            <a:cxnSpLocks/>
            <a:stCxn id="55" idx="3"/>
            <a:endCxn id="50" idx="1"/>
          </p:cNvCxnSpPr>
          <p:nvPr/>
        </p:nvCxnSpPr>
        <p:spPr>
          <a:xfrm>
            <a:off x="8750880" y="551340"/>
            <a:ext cx="1385640" cy="1136340"/>
          </a:xfrm>
          <a:prstGeom prst="straightConnector1">
            <a:avLst/>
          </a:prstGeom>
          <a:ln w="28575">
            <a:solidFill>
              <a:srgbClr val="70AD47">
                <a:lumMod val="40000"/>
                <a:lumOff val="60000"/>
              </a:srgbClr>
            </a:solidFill>
            <a:round/>
            <a:tailEnd type="arrow" w="med" len="med"/>
          </a:ln>
        </p:spPr>
      </p:cxnSp>
      <p:cxnSp>
        <p:nvCxnSpPr>
          <p:cNvPr id="57" name="Gerade Verbindung mit Pfeil 19"/>
          <p:cNvCxnSpPr>
            <a:cxnSpLocks/>
            <a:stCxn id="55" idx="3"/>
            <a:endCxn id="51" idx="1"/>
          </p:cNvCxnSpPr>
          <p:nvPr/>
        </p:nvCxnSpPr>
        <p:spPr>
          <a:xfrm>
            <a:off x="8750880" y="551340"/>
            <a:ext cx="1435680" cy="2156220"/>
          </a:xfrm>
          <a:prstGeom prst="straightConnector1">
            <a:avLst/>
          </a:prstGeom>
          <a:ln w="28575">
            <a:solidFill>
              <a:srgbClr val="70AD47">
                <a:lumMod val="40000"/>
                <a:lumOff val="60000"/>
              </a:srgbClr>
            </a:solidFill>
            <a:round/>
            <a:tailEnd type="arrow" w="med" len="med"/>
          </a:ln>
        </p:spPr>
      </p:cxnSp>
      <p:cxnSp>
        <p:nvCxnSpPr>
          <p:cNvPr id="58" name="Gerade Verbindung mit Pfeil 22"/>
          <p:cNvCxnSpPr>
            <a:cxnSpLocks/>
            <a:stCxn id="55" idx="3"/>
            <a:endCxn id="49" idx="1"/>
          </p:cNvCxnSpPr>
          <p:nvPr/>
        </p:nvCxnSpPr>
        <p:spPr>
          <a:xfrm>
            <a:off x="8750880" y="551340"/>
            <a:ext cx="1385640" cy="3160868"/>
          </a:xfrm>
          <a:prstGeom prst="straightConnector1">
            <a:avLst/>
          </a:prstGeom>
          <a:ln w="28575">
            <a:solidFill>
              <a:srgbClr val="70AD47">
                <a:lumMod val="40000"/>
                <a:lumOff val="60000"/>
              </a:srgbClr>
            </a:solidFill>
            <a:round/>
            <a:tailEnd type="arrow" w="med" len="med"/>
          </a:ln>
        </p:spPr>
      </p:cxnSp>
      <p:sp>
        <p:nvSpPr>
          <p:cNvPr id="60" name="Rechteck: abgerundete Ecken 65"/>
          <p:cNvSpPr/>
          <p:nvPr/>
        </p:nvSpPr>
        <p:spPr>
          <a:xfrm>
            <a:off x="4786920" y="5761440"/>
            <a:ext cx="4008600" cy="21294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de-DE" sz="1000" b="1" i="1" u="sng" strike="noStrike" spc="-1">
                <a:solidFill>
                  <a:schemeClr val="lt1"/>
                </a:solidFill>
                <a:uFillTx/>
                <a:latin typeface="Calibri"/>
              </a:rPr>
              <a:t>Properties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en-US" sz="900" b="0" strike="noStrike" spc="-1">
                <a:solidFill>
                  <a:schemeClr val="lt1"/>
                </a:solidFill>
                <a:latin typeface="Calibri"/>
              </a:rPr>
              <a:t>    streamSelector = [];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en-US" sz="900" b="0" strike="noStrike" spc="-1">
                <a:solidFill>
                  <a:schemeClr val="lt1"/>
                </a:solidFill>
                <a:latin typeface="Calibri"/>
              </a:rPr>
              <a:t>    regex_pattern = '';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en-US" sz="900" b="0" strike="noStrike" spc="-1">
                <a:solidFill>
                  <a:schemeClr val="lt1"/>
                </a:solidFill>
                <a:latin typeface="Calibri"/>
              </a:rPr>
              <a:t>    serialPortPath = '';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en-US" sz="900" b="0" strike="noStrike" spc="-1">
                <a:solidFill>
                  <a:schemeClr val="lt1"/>
                </a:solidFill>
                <a:latin typeface="Calibri"/>
              </a:rPr>
              <a:t>    inBuffer = '';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900" b="0" strike="noStrike" spc="-1">
                <a:solidFill>
                  <a:schemeClr val="lt1"/>
                </a:solidFill>
                <a:latin typeface="Calibri"/>
              </a:rPr>
              <a:t>serial_01 = '';</a:t>
            </a: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function self = serialPortClass (baudrate)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1" i="1" u="sng" strike="noStrike" spc="-1">
                <a:solidFill>
                  <a:schemeClr val="lt1"/>
                </a:solidFill>
                <a:uFillTx/>
                <a:latin typeface="Calibri"/>
              </a:rPr>
              <a:t>Methods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function self = serialPortClass(baudrate) 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function createSelector (self,dataStream)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function createRegEx (self,dataStream)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function clearPort (self)</a:t>
            </a: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function [bytesAvailable,inChar] = readPort (self)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</a:rPr>
              <a:t>function countMatches = parseInput(self,inChar,dataStream)</a:t>
            </a: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portReturn = checkSerialPort (self,baudrate)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Rechteck: abgerundete Ecken 65"/>
          <p:cNvSpPr/>
          <p:nvPr/>
        </p:nvSpPr>
        <p:spPr>
          <a:xfrm>
            <a:off x="4802400" y="8346960"/>
            <a:ext cx="4008600" cy="11221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de-DE" sz="1000" b="1" i="1" u="sng" strike="noStrike" spc="-1">
                <a:solidFill>
                  <a:schemeClr val="lt1"/>
                </a:solidFill>
                <a:uFillTx/>
                <a:latin typeface="Calibri"/>
              </a:rPr>
              <a:t>Properties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    fi_1 = 0;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    subPl = [];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    subLi = [];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1" i="1" u="sng" strike="noStrike" spc="-1">
                <a:solidFill>
                  <a:schemeClr val="lt1"/>
                </a:solidFill>
                <a:uFillTx/>
                <a:latin typeface="Calibri"/>
              </a:rPr>
              <a:t>Methods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function self = plotGraphClass (dataStream)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function draw (self,dataStream)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Rechteck: abgerundete Ecken 65"/>
          <p:cNvSpPr/>
          <p:nvPr/>
        </p:nvSpPr>
        <p:spPr>
          <a:xfrm>
            <a:off x="10136520" y="820440"/>
            <a:ext cx="2421720" cy="3787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[adc,sp] = biquadFilter(abc,sp,ko)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Rechteck: abgerundete Ecken 65"/>
          <p:cNvSpPr/>
          <p:nvPr/>
        </p:nvSpPr>
        <p:spPr>
          <a:xfrm>
            <a:off x="10136520" y="1888200"/>
            <a:ext cx="2421720" cy="3787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coeff = calcNotchcoeff (fs,f0)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Rechteck: abgerundete Ecken 65"/>
          <p:cNvSpPr/>
          <p:nvPr/>
        </p:nvSpPr>
        <p:spPr>
          <a:xfrm>
            <a:off x="10136520" y="2881080"/>
            <a:ext cx="2421720" cy="3787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coeff = calcHPCoeff (fs,f0)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Rechteck: abgerundete Ecken 65"/>
          <p:cNvSpPr/>
          <p:nvPr/>
        </p:nvSpPr>
        <p:spPr>
          <a:xfrm>
            <a:off x="10136520" y="3869280"/>
            <a:ext cx="2421720" cy="3834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coeff = calcTPCoeff (fs,f0)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Rechteck: abgerundete Ecken 5"/>
          <p:cNvSpPr/>
          <p:nvPr/>
        </p:nvSpPr>
        <p:spPr>
          <a:xfrm>
            <a:off x="4702680" y="795600"/>
            <a:ext cx="4156200" cy="4539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de-DE" sz="1050" b="1" i="1" u="sng" strike="noStrike" spc="-1">
                <a:solidFill>
                  <a:schemeClr val="lt1"/>
                </a:solidFill>
                <a:uFillTx/>
                <a:latin typeface="Calibri"/>
              </a:rPr>
              <a:t>Properties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name= </a:t>
            </a:r>
            <a:r>
              <a:rPr lang="en-US" sz="900" b="0" strike="noStrike" spc="-1">
                <a:solidFill>
                  <a:schemeClr val="lt1"/>
                </a:solidFill>
                <a:latin typeface="Calibri"/>
              </a:rPr>
              <a:t>""</a:t>
            </a: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array = [];        	ar_index = 1;        	length=6000;     index=1;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t         = [];	       	dt = 5;       	 t_sum=0;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plotwidth=800;    	plot=1;        	plcolor= </a:t>
            </a:r>
            <a:r>
              <a:rPr lang="en-US" sz="900" b="0" strike="noStrike" spc="-1">
                <a:solidFill>
                  <a:schemeClr val="lt1"/>
                </a:solidFill>
                <a:latin typeface="Calibri"/>
              </a:rPr>
              <a:t>""</a:t>
            </a: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;</a:t>
            </a:r>
            <a:r>
              <a:rPr lang="en-US" sz="9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ylim=0; 		filter=1;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slopeDetector=0;  	 lastSampl=0;             lastSlope=1;          lastMaxTime=0;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peakDetector=0;   	 peakThreshold=0;    peakTrigger=0;    lastpeakTime=0;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evalCounter=0;      	evalWindow=200;   	  BPM=0;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50" b="1" i="1" u="sng" strike="noStrike" spc="-1">
                <a:solidFill>
                  <a:schemeClr val="lt1"/>
                </a:solidFill>
                <a:uFillTx/>
                <a:latin typeface="Calibri"/>
              </a:rPr>
              <a:t>Filter-Speicher: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HP_sp=[000000];   NO_sp=[000000];    TP_sp=[000000];    DO_sp=[000000];   DQ2_sp=[000000];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50" b="1" i="1" u="sng" strike="noStrike" spc="-1">
                <a:solidFill>
                  <a:schemeClr val="lt1"/>
                </a:solidFill>
                <a:uFillTx/>
                <a:latin typeface="Calibri"/>
              </a:rPr>
              <a:t>Filter-Koeffizienten:</a:t>
            </a:r>
            <a:endParaRPr lang="en-US" sz="105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HP_ko=[000000];  NO_ko=[000000];    TP_ko=[000000];   DO_ko=[000000];   DQ2_ko=[000000];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900" b="0" strike="noStrike" spc="-1">
                <a:solidFill>
                  <a:schemeClr val="lt1"/>
                </a:solidFill>
                <a:latin typeface="Calibri"/>
              </a:rPr>
              <a:t> 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1" i="1" u="sng" strike="noStrike" spc="-1">
                <a:solidFill>
                  <a:schemeClr val="lt1"/>
                </a:solidFill>
                <a:uFillTx/>
                <a:latin typeface="Calibri"/>
              </a:rPr>
              <a:t>Methods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</a:rPr>
              <a:t>function self = dataStreamClass(name,plcolor,dt,plotwidth,plot,filter)</a:t>
            </a: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function createFilter(self,f_abtast,f_HP,f_NO,f_TP)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initRingBuffer(self)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addSample(self,sample,sample_t)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[ret_array, ret_time] = lastSamples(self,n)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sample = doFilter(self,sample)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slopeDetectorFunction(self,sample)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evalThreshold(self)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peakDetectorFunction(self,sample)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clear (self)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function disp (self)</a:t>
            </a:r>
            <a:r>
              <a:rPr lang="de-DE" sz="1000" b="0" strike="noStrike" spc="-1">
                <a:solidFill>
                  <a:schemeClr val="lt1"/>
                </a:solidFill>
                <a:latin typeface="Calibri Light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Rechteck: abgerundete Ecken 65"/>
          <p:cNvSpPr/>
          <p:nvPr/>
        </p:nvSpPr>
        <p:spPr>
          <a:xfrm>
            <a:off x="1183140" y="8837640"/>
            <a:ext cx="2386800" cy="63144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</a:t>
            </a:r>
            <a:r>
              <a:rPr lang="de-DE" sz="1000" b="0" strike="noStrike" spc="-1">
                <a:solidFill>
                  <a:srgbClr val="000000"/>
                </a:solidFill>
                <a:latin typeface="Calibri"/>
              </a:rPr>
              <a:t>function  displayInfo(fi_1)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69" name="Straight Arrow Connector 76"/>
          <p:cNvCxnSpPr>
            <a:endCxn id="45" idx="3"/>
          </p:cNvCxnSpPr>
          <p:nvPr/>
        </p:nvCxnSpPr>
        <p:spPr>
          <a:xfrm>
            <a:off x="2349720" y="845640"/>
            <a:ext cx="199080" cy="381240"/>
          </a:xfrm>
          <a:prstGeom prst="straightConnector1">
            <a:avLst/>
          </a:prstGeom>
          <a:ln>
            <a:noFill/>
          </a:ln>
        </p:spPr>
      </p:cxnSp>
      <p:cxnSp>
        <p:nvCxnSpPr>
          <p:cNvPr id="70" name="Straight Arrow Connector 86"/>
          <p:cNvCxnSpPr>
            <a:stCxn id="45" idx="3"/>
            <a:endCxn id="45" idx="3"/>
          </p:cNvCxnSpPr>
          <p:nvPr/>
        </p:nvCxnSpPr>
        <p:spPr>
          <a:xfrm>
            <a:off x="2548440" y="1226520"/>
            <a:ext cx="360" cy="360"/>
          </a:xfrm>
          <a:prstGeom prst="straightConnector1">
            <a:avLst/>
          </a:prstGeom>
          <a:ln>
            <a:noFill/>
          </a:ln>
        </p:spPr>
      </p:cxnSp>
      <p:cxnSp>
        <p:nvCxnSpPr>
          <p:cNvPr id="71" name="Elbow Connector 99"/>
          <p:cNvCxnSpPr>
            <a:stCxn id="46" idx="1"/>
          </p:cNvCxnSpPr>
          <p:nvPr/>
        </p:nvCxnSpPr>
        <p:spPr>
          <a:xfrm rot="10800000">
            <a:off x="1752840" y="669960"/>
            <a:ext cx="3010680" cy="4863600"/>
          </a:xfrm>
          <a:prstGeom prst="bentConnector3">
            <a:avLst>
              <a:gd name="adj1" fmla="val 100000"/>
            </a:avLst>
          </a:prstGeom>
          <a:ln>
            <a:noFill/>
          </a:ln>
        </p:spPr>
      </p:cxnSp>
      <p:cxnSp>
        <p:nvCxnSpPr>
          <p:cNvPr id="72" name="Elbow Connector 118"/>
          <p:cNvCxnSpPr>
            <a:cxnSpLocks/>
            <a:stCxn id="47" idx="3"/>
            <a:endCxn id="47" idx="3"/>
          </p:cNvCxnSpPr>
          <p:nvPr/>
        </p:nvCxnSpPr>
        <p:spPr>
          <a:xfrm>
            <a:off x="3319740" y="5549400"/>
            <a:ext cx="12700" cy="12700"/>
          </a:xfrm>
          <a:prstGeom prst="bentConnector3">
            <a:avLst>
              <a:gd name="adj1" fmla="val 1800000"/>
            </a:avLst>
          </a:prstGeom>
          <a:ln>
            <a:noFill/>
          </a:ln>
        </p:spPr>
      </p:cxnSp>
      <p:sp>
        <p:nvSpPr>
          <p:cNvPr id="55" name="Rechteck: abgerundete Ecken 8"/>
          <p:cNvSpPr/>
          <p:nvPr/>
        </p:nvSpPr>
        <p:spPr>
          <a:xfrm>
            <a:off x="4742280" y="333720"/>
            <a:ext cx="4008600" cy="435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dataStreamClass.m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12F537F-6BDD-4B12-861E-9700B9683D3C}"/>
              </a:ext>
            </a:extLst>
          </p:cNvPr>
          <p:cNvCxnSpPr>
            <a:stCxn id="45" idx="3"/>
          </p:cNvCxnSpPr>
          <p:nvPr/>
        </p:nvCxnSpPr>
        <p:spPr>
          <a:xfrm>
            <a:off x="2548440" y="1226520"/>
            <a:ext cx="1895223" cy="163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61618D-968A-44EE-B902-6782CCF09A0E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 flipV="1">
            <a:off x="2548440" y="551340"/>
            <a:ext cx="2193840" cy="67518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8698B88-5C6C-465B-8047-287DC4789ABC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2548440" y="1226520"/>
            <a:ext cx="2214720" cy="430704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BE8EE24-DB7C-4CF7-A899-DCC8DF81A3EA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2548440" y="1226520"/>
            <a:ext cx="2253960" cy="68922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06F36F-F836-430F-AB0E-E3799DFC08CA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1395720" y="2091240"/>
            <a:ext cx="965880" cy="32439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FB0788A-63BA-4B3E-AC36-0313098B37AB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>
            <a:off x="1395720" y="2091240"/>
            <a:ext cx="966060" cy="634539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: abgerundete Ecken 6"/>
          <p:cNvSpPr/>
          <p:nvPr/>
        </p:nvSpPr>
        <p:spPr>
          <a:xfrm>
            <a:off x="1403460" y="5335200"/>
            <a:ext cx="1916280" cy="428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5ACEA"/>
              </a:gs>
              <a:gs pos="50000">
                <a:srgbClr val="BFCAF0"/>
              </a:gs>
              <a:gs pos="100000">
                <a:srgbClr val="E0E5F6"/>
              </a:gs>
            </a:gsLst>
            <a:path path="circle">
              <a:fillToRect l="50000" t="50000" r="50000" b="50000"/>
            </a:path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800" b="0" strike="noStrike" spc="-1">
                <a:solidFill>
                  <a:schemeClr val="lt1"/>
                </a:solidFill>
                <a:latin typeface="Calibri"/>
              </a:rPr>
              <a:t>GUI_Elements.m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Rechteck: abgerundete Ecken 65"/>
          <p:cNvSpPr/>
          <p:nvPr/>
        </p:nvSpPr>
        <p:spPr>
          <a:xfrm>
            <a:off x="1183140" y="5790600"/>
            <a:ext cx="2386800" cy="20923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FFFFF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function cb_changed(`,`)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function cb_NO_changed(`,`)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function cb_TP_changed(`,`)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function cb_DQ_changed(`,`)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function cb_DQ2_changed(`,`)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function Clear_Button_pressed(`,`)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function Save_Button_pressed(`,`)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function Rec_Button_pressed(`,`)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000" b="0" strike="noStrike" spc="-1">
                <a:solidFill>
                  <a:schemeClr val="lt1"/>
                </a:solidFill>
                <a:latin typeface="Calibri"/>
              </a:rPr>
              <a:t> function onclosefigure(h,e)</a:t>
            </a:r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567</Words>
  <Application>Microsoft Office PowerPoint</Application>
  <PresentationFormat>A3-Papier (297 x 420 mm)</PresentationFormat>
  <Paragraphs>71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10</vt:i4>
      </vt:variant>
      <vt:variant>
        <vt:lpstr>Folientitel</vt:lpstr>
      </vt:variant>
      <vt:variant>
        <vt:i4>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Jens Bongartz</dc:creator>
  <dc:description/>
  <cp:lastModifiedBy>Jens Bongartz</cp:lastModifiedBy>
  <cp:revision>39</cp:revision>
  <dcterms:created xsi:type="dcterms:W3CDTF">2024-10-11T09:42:08Z</dcterms:created>
  <dcterms:modified xsi:type="dcterms:W3CDTF">2024-11-15T12:50:26Z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A3-Papier (297 x 420 mm)</vt:lpwstr>
  </property>
  <property fmtid="{D5CDD505-2E9C-101B-9397-08002B2CF9AE}" pid="3" name="Slides">
    <vt:i4>1</vt:i4>
  </property>
</Properties>
</file>