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FFFF"/>
    <a:srgbClr val="FFED01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>
        <p:scale>
          <a:sx n="140" d="100"/>
          <a:sy n="140" d="100"/>
        </p:scale>
        <p:origin x="-1195" y="-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29-Oct-19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1" b="10819"/>
          <a:stretch/>
        </p:blipFill>
        <p:spPr>
          <a:xfrm>
            <a:off x="3424687" y="1751160"/>
            <a:ext cx="5342462" cy="41379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t="10870" r="7510" b="13241"/>
          <a:stretch/>
        </p:blipFill>
        <p:spPr>
          <a:xfrm rot="16200000">
            <a:off x="1228027" y="2592613"/>
            <a:ext cx="3836053" cy="2455073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  <p:sp>
        <p:nvSpPr>
          <p:cNvPr id="4" name="Rechteck 3"/>
          <p:cNvSpPr/>
          <p:nvPr/>
        </p:nvSpPr>
        <p:spPr>
          <a:xfrm>
            <a:off x="6095918" y="3820149"/>
            <a:ext cx="727576" cy="501685"/>
          </a:xfrm>
          <a:prstGeom prst="rect">
            <a:avLst/>
          </a:prstGeom>
          <a:solidFill>
            <a:srgbClr val="E7E6E6">
              <a:alpha val="52157"/>
            </a:srgb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r Verbinder 9"/>
          <p:cNvCxnSpPr/>
          <p:nvPr/>
        </p:nvCxnSpPr>
        <p:spPr>
          <a:xfrm>
            <a:off x="4373590" y="1902123"/>
            <a:ext cx="1722328" cy="19180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/>
          <p:nvPr/>
        </p:nvCxnSpPr>
        <p:spPr>
          <a:xfrm flipH="1">
            <a:off x="4373590" y="4321834"/>
            <a:ext cx="1722328" cy="1416341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Breitbild</PresentationFormat>
  <Paragraphs>21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766</cp:revision>
  <dcterms:created xsi:type="dcterms:W3CDTF">2018-03-13T22:06:41Z</dcterms:created>
  <dcterms:modified xsi:type="dcterms:W3CDTF">2019-10-29T10:34:40Z</dcterms:modified>
</cp:coreProperties>
</file>