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D01"/>
    <a:srgbClr val="E7E6E6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96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4" y="2020496"/>
            <a:ext cx="11743510" cy="352305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7" y="703270"/>
            <a:ext cx="4157073" cy="20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Breitbild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763</cp:revision>
  <dcterms:created xsi:type="dcterms:W3CDTF">2018-03-13T22:06:41Z</dcterms:created>
  <dcterms:modified xsi:type="dcterms:W3CDTF">2019-10-29T10:30:34Z</dcterms:modified>
</cp:coreProperties>
</file>