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s Mueller" initials="JM" lastIdx="7" clrIdx="0">
    <p:extLst>
      <p:ext uri="{19B8F6BF-5375-455C-9EA6-DF929625EA0E}">
        <p15:presenceInfo xmlns:p15="http://schemas.microsoft.com/office/powerpoint/2012/main" userId="Jens Muel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D01"/>
    <a:srgbClr val="E7E6E6"/>
    <a:srgbClr val="5DD39E"/>
    <a:srgbClr val="FF0000"/>
    <a:srgbClr val="FFF2CC"/>
    <a:srgbClr val="7030A0"/>
    <a:srgbClr val="DEEBF7"/>
    <a:srgbClr val="A5A5A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 autoAdjust="0"/>
  </p:normalViewPr>
  <p:slideViewPr>
    <p:cSldViewPr snapToGrid="0">
      <p:cViewPr varScale="1">
        <p:scale>
          <a:sx n="94" d="100"/>
          <a:sy n="94" d="100"/>
        </p:scale>
        <p:origin x="96" y="50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10" d="100"/>
          <a:sy n="110" d="100"/>
        </p:scale>
        <p:origin x="2184" y="-12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97F81-B288-40C8-95B1-F597D2500F01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76875-273A-4728-AA56-32BE14E2BC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000" smtClean="0"/>
              <a:t>Abweichung der gemessenen AT von langfristigen Mittel seit 1906</a:t>
            </a:r>
          </a:p>
          <a:p>
            <a:endParaRPr lang="de-DE" sz="1000"/>
          </a:p>
          <a:p>
            <a:r>
              <a:rPr lang="de-DE" sz="1000" smtClean="0"/>
              <a:t>Größere Spannweite der Daten vor 1995</a:t>
            </a:r>
          </a:p>
          <a:p>
            <a:endParaRPr lang="de-DE" sz="1000"/>
          </a:p>
          <a:p>
            <a:r>
              <a:rPr lang="de-DE" sz="1000" smtClean="0"/>
              <a:t>Ursache: </a:t>
            </a:r>
            <a:r>
              <a:rPr lang="de-DE" sz="1000" b="1" smtClean="0"/>
              <a:t>Einführung von Referenzmaterial</a:t>
            </a:r>
            <a:r>
              <a:rPr lang="de-DE" sz="1000" smtClean="0"/>
              <a:t>, also gut definierter Standard auf den sich wiederholte Messungen beziehen</a:t>
            </a:r>
          </a:p>
          <a:p>
            <a:endParaRPr lang="de-DE" sz="1000"/>
          </a:p>
          <a:p>
            <a:r>
              <a:rPr lang="de-DE" sz="1000" smtClean="0"/>
              <a:t>Trends vorher schwer zuzuordnen, aber seit 1995 kontinuierlicher Anstieg</a:t>
            </a:r>
          </a:p>
          <a:p>
            <a:endParaRPr lang="de-DE" sz="1000"/>
          </a:p>
          <a:p>
            <a:r>
              <a:rPr lang="de-DE" sz="1000" smtClean="0"/>
              <a:t>Rate 3.4 µmol kg yr</a:t>
            </a:r>
          </a:p>
          <a:p>
            <a:r>
              <a:rPr lang="de-DE" sz="1000" smtClean="0"/>
              <a:t>Anstieg Gesamt +5%, Vergleich Atlantik ~0.1%</a:t>
            </a:r>
          </a:p>
          <a:p>
            <a:endParaRPr lang="de-DE" sz="1000"/>
          </a:p>
          <a:p>
            <a:r>
              <a:rPr lang="de-DE" sz="1000" smtClean="0"/>
              <a:t>Unter Berücksichtigung des pCO2 Ansteigs Atmosphäre, Ändeurng in Protonenkonzentration und Sättigungsgrad berechnet</a:t>
            </a:r>
          </a:p>
          <a:p>
            <a:endParaRPr lang="de-DE" sz="1000"/>
          </a:p>
          <a:p>
            <a:r>
              <a:rPr lang="de-DE" sz="1000" smtClean="0"/>
              <a:t>Befund:</a:t>
            </a:r>
          </a:p>
          <a:p>
            <a:r>
              <a:rPr lang="de-DE" sz="1000" smtClean="0"/>
              <a:t>Berücksichtigung des AT Anstiegs reduziert den Antieg in Protonenkonzentration um fast 50% im Vergleich zu konstant angenommener Alkalinität.</a:t>
            </a:r>
          </a:p>
          <a:p>
            <a:r>
              <a:rPr lang="de-DE" sz="1000" smtClean="0"/>
              <a:t>Verringerung der Sättigungsgrades fast vollständig kompensiert</a:t>
            </a:r>
          </a:p>
          <a:p>
            <a:endParaRPr lang="de-DE" sz="1000"/>
          </a:p>
          <a:p>
            <a:r>
              <a:rPr lang="de-DE" sz="1000" smtClean="0"/>
              <a:t>Vergleich der Langfristigen Entwicklung: AT-Anstieg wirkt Versauerung entgegen.</a:t>
            </a:r>
          </a:p>
          <a:p>
            <a:endParaRPr lang="de-DE" sz="1000"/>
          </a:p>
          <a:p>
            <a:r>
              <a:rPr lang="de-DE" sz="1000" smtClean="0"/>
              <a:t>Aber: Können wir was über pH Änderungen anhand von Messwerten sagen?</a:t>
            </a:r>
            <a:endParaRPr lang="de-DE" sz="10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76875-273A-4728-AA56-32BE14E2BC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5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4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8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6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4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9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3" t="63784" r="16777" b="6755"/>
          <a:stretch/>
        </p:blipFill>
        <p:spPr>
          <a:xfrm>
            <a:off x="904863" y="1693147"/>
            <a:ext cx="10859872" cy="500973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3" r="11709" b="5384"/>
          <a:stretch/>
        </p:blipFill>
        <p:spPr>
          <a:xfrm>
            <a:off x="1711036" y="692818"/>
            <a:ext cx="4420344" cy="3667942"/>
          </a:xfrm>
          <a:prstGeom prst="roundRect">
            <a:avLst>
              <a:gd name="adj" fmla="val 22946"/>
            </a:avLst>
          </a:prstGeom>
        </p:spPr>
      </p:pic>
    </p:spTree>
    <p:extLst>
      <p:ext uri="{BB962C8B-B14F-4D97-AF65-F5344CB8AC3E}">
        <p14:creationId xmlns:p14="http://schemas.microsoft.com/office/powerpoint/2010/main" val="13464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</Words>
  <Application>Microsoft Office PowerPoint</Application>
  <PresentationFormat>Breitbild</PresentationFormat>
  <Paragraphs>21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Mueller</dc:creator>
  <cp:lastModifiedBy>Jens Müller</cp:lastModifiedBy>
  <cp:revision>766</cp:revision>
  <dcterms:created xsi:type="dcterms:W3CDTF">2018-03-13T22:06:41Z</dcterms:created>
  <dcterms:modified xsi:type="dcterms:W3CDTF">2019-10-29T10:34:17Z</dcterms:modified>
</cp:coreProperties>
</file>