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ueller" initials="JM" lastIdx="7" clrIdx="0">
    <p:extLst>
      <p:ext uri="{19B8F6BF-5375-455C-9EA6-DF929625EA0E}">
        <p15:presenceInfo xmlns:p15="http://schemas.microsoft.com/office/powerpoint/2012/main" userId="Jens Mue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FFFF"/>
    <a:srgbClr val="FFED01"/>
    <a:srgbClr val="5DD39E"/>
    <a:srgbClr val="FF0000"/>
    <a:srgbClr val="FFF2CC"/>
    <a:srgbClr val="7030A0"/>
    <a:srgbClr val="DEEBF7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 autoAdjust="0"/>
  </p:normalViewPr>
  <p:slideViewPr>
    <p:cSldViewPr snapToGrid="0">
      <p:cViewPr>
        <p:scale>
          <a:sx n="110" d="100"/>
          <a:sy n="110" d="100"/>
        </p:scale>
        <p:origin x="-547" y="-1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184" y="-12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7F81-B288-40C8-95B1-F597D2500F01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6875-273A-4728-AA56-32BE14E2BC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smtClean="0"/>
              <a:t>Abweichung der gemessenen AT von langfristigen Mittel seit 1906</a:t>
            </a:r>
          </a:p>
          <a:p>
            <a:endParaRPr lang="de-DE" sz="1000"/>
          </a:p>
          <a:p>
            <a:r>
              <a:rPr lang="de-DE" sz="1000" smtClean="0"/>
              <a:t>Größere Spannweite der Daten vor 1995</a:t>
            </a:r>
          </a:p>
          <a:p>
            <a:endParaRPr lang="de-DE" sz="1000"/>
          </a:p>
          <a:p>
            <a:r>
              <a:rPr lang="de-DE" sz="1000" smtClean="0"/>
              <a:t>Ursache: </a:t>
            </a:r>
            <a:r>
              <a:rPr lang="de-DE" sz="1000" b="1" smtClean="0"/>
              <a:t>Einführung von Referenzmaterial</a:t>
            </a:r>
            <a:r>
              <a:rPr lang="de-DE" sz="1000" smtClean="0"/>
              <a:t>, also gut definierter Standard auf den sich wiederholte Messungen beziehen</a:t>
            </a:r>
          </a:p>
          <a:p>
            <a:endParaRPr lang="de-DE" sz="1000"/>
          </a:p>
          <a:p>
            <a:r>
              <a:rPr lang="de-DE" sz="1000" smtClean="0"/>
              <a:t>Trends vorher schwer zuzuordnen, aber seit 1995 kontinuierlicher Anstieg</a:t>
            </a:r>
          </a:p>
          <a:p>
            <a:endParaRPr lang="de-DE" sz="1000"/>
          </a:p>
          <a:p>
            <a:r>
              <a:rPr lang="de-DE" sz="1000" smtClean="0"/>
              <a:t>Rate 3.4 µmol kg yr</a:t>
            </a:r>
          </a:p>
          <a:p>
            <a:r>
              <a:rPr lang="de-DE" sz="1000" smtClean="0"/>
              <a:t>Anstieg Gesamt +5%, Vergleich Atlantik ~0.1%</a:t>
            </a:r>
          </a:p>
          <a:p>
            <a:endParaRPr lang="de-DE" sz="1000"/>
          </a:p>
          <a:p>
            <a:r>
              <a:rPr lang="de-DE" sz="1000" smtClean="0"/>
              <a:t>Unter Berücksichtigung des pCO2 Ansteigs Atmosphäre, Ändeurng in Protonenkonzentration und Sättigungsgrad berechnet</a:t>
            </a:r>
          </a:p>
          <a:p>
            <a:endParaRPr lang="de-DE" sz="1000"/>
          </a:p>
          <a:p>
            <a:r>
              <a:rPr lang="de-DE" sz="1000" smtClean="0"/>
              <a:t>Befund:</a:t>
            </a:r>
          </a:p>
          <a:p>
            <a:r>
              <a:rPr lang="de-DE" sz="1000" smtClean="0"/>
              <a:t>Berücksichtigung des AT Anstiegs reduziert den Antieg in Protonenkonzentration um fast 50% im Vergleich zu konstant angenommener Alkalinität.</a:t>
            </a:r>
          </a:p>
          <a:p>
            <a:r>
              <a:rPr lang="de-DE" sz="1000" smtClean="0"/>
              <a:t>Verringerung der Sättigungsgrades fast vollständig kompensiert</a:t>
            </a:r>
          </a:p>
          <a:p>
            <a:endParaRPr lang="de-DE" sz="1000"/>
          </a:p>
          <a:p>
            <a:r>
              <a:rPr lang="de-DE" sz="1000" smtClean="0"/>
              <a:t>Vergleich der Langfristigen Entwicklung: AT-Anstieg wirkt Versauerung entgegen.</a:t>
            </a:r>
          </a:p>
          <a:p>
            <a:endParaRPr lang="de-DE" sz="1000"/>
          </a:p>
          <a:p>
            <a:r>
              <a:rPr lang="de-DE" sz="1000" smtClean="0"/>
              <a:t>Aber: Können wir was über pH Änderungen anhand von Messwerten sagen?</a:t>
            </a:r>
            <a:endParaRPr lang="de-DE" sz="1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6875-273A-4728-AA56-32BE14E2B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4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1758308" y="895532"/>
            <a:ext cx="7083767" cy="70788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de-DE" sz="20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Three months right in the middle of a cyanobacteria bloom…</a:t>
            </a:r>
          </a:p>
          <a:p>
            <a:pPr algn="ctr"/>
            <a:r>
              <a:rPr lang="de-DE" sz="20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… with a sailing vessel and a submersible pCO</a:t>
            </a:r>
            <a:r>
              <a:rPr lang="de-DE" sz="2000" baseline="-250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de-DE" sz="200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-sensor!</a:t>
            </a:r>
            <a:endParaRPr lang="en-US" sz="200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1" b="10819"/>
          <a:stretch/>
        </p:blipFill>
        <p:spPr>
          <a:xfrm>
            <a:off x="3424687" y="1751160"/>
            <a:ext cx="5342462" cy="413798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t="10870" r="7510" b="13241"/>
          <a:stretch/>
        </p:blipFill>
        <p:spPr>
          <a:xfrm rot="16200000">
            <a:off x="1228027" y="2592613"/>
            <a:ext cx="3836053" cy="2455073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hteck 3"/>
          <p:cNvSpPr/>
          <p:nvPr/>
        </p:nvSpPr>
        <p:spPr>
          <a:xfrm>
            <a:off x="6095918" y="3820149"/>
            <a:ext cx="727576" cy="501685"/>
          </a:xfrm>
          <a:prstGeom prst="rect">
            <a:avLst/>
          </a:prstGeom>
          <a:solidFill>
            <a:srgbClr val="E7E6E6">
              <a:alpha val="52157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/>
          <p:cNvCxnSpPr/>
          <p:nvPr/>
        </p:nvCxnSpPr>
        <p:spPr>
          <a:xfrm>
            <a:off x="4373590" y="1902123"/>
            <a:ext cx="1722328" cy="191802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4373590" y="4321834"/>
            <a:ext cx="1722328" cy="14163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</Words>
  <Application>Microsoft Office PowerPoint</Application>
  <PresentationFormat>Breitbild</PresentationFormat>
  <Paragraphs>23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Mueller</dc:creator>
  <cp:lastModifiedBy>Jens Müller</cp:lastModifiedBy>
  <cp:revision>765</cp:revision>
  <dcterms:created xsi:type="dcterms:W3CDTF">2018-03-13T22:06:41Z</dcterms:created>
  <dcterms:modified xsi:type="dcterms:W3CDTF">2019-10-26T16:20:12Z</dcterms:modified>
</cp:coreProperties>
</file>