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D01"/>
    <a:srgbClr val="E7E6E6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28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3" t="63784" r="16777" b="6755"/>
          <a:stretch/>
        </p:blipFill>
        <p:spPr>
          <a:xfrm>
            <a:off x="1164565" y="2165230"/>
            <a:ext cx="9325157" cy="36144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3" r="11709" b="5384"/>
          <a:stretch/>
        </p:blipFill>
        <p:spPr>
          <a:xfrm>
            <a:off x="8637586" y="2150656"/>
            <a:ext cx="3189229" cy="2646381"/>
          </a:xfrm>
          <a:prstGeom prst="roundRect">
            <a:avLst>
              <a:gd name="adj" fmla="val 22946"/>
            </a:avLst>
          </a:prstGeom>
        </p:spPr>
      </p:pic>
      <p:sp>
        <p:nvSpPr>
          <p:cNvPr id="16" name="Pfeil nach rechts 15"/>
          <p:cNvSpPr/>
          <p:nvPr/>
        </p:nvSpPr>
        <p:spPr>
          <a:xfrm>
            <a:off x="965221" y="1418791"/>
            <a:ext cx="9231202" cy="917079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24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buffers … to spectra … to market-ready instruments</a:t>
            </a: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61" y="2382717"/>
            <a:ext cx="2101610" cy="1576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15" y="2317151"/>
            <a:ext cx="728976" cy="17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Breitbild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764</cp:revision>
  <dcterms:created xsi:type="dcterms:W3CDTF">2018-03-13T22:06:41Z</dcterms:created>
  <dcterms:modified xsi:type="dcterms:W3CDTF">2019-10-26T16:03:13Z</dcterms:modified>
</cp:coreProperties>
</file>