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4"/>
  </p:notesMasterIdLst>
  <p:sldIdLst>
    <p:sldId id="256" r:id="rId2"/>
    <p:sldId id="257" r:id="rId3"/>
    <p:sldId id="289" r:id="rId4"/>
    <p:sldId id="293" r:id="rId5"/>
    <p:sldId id="290" r:id="rId6"/>
    <p:sldId id="280" r:id="rId7"/>
    <p:sldId id="292" r:id="rId8"/>
    <p:sldId id="294" r:id="rId9"/>
    <p:sldId id="296" r:id="rId10"/>
    <p:sldId id="297" r:id="rId11"/>
    <p:sldId id="298" r:id="rId12"/>
    <p:sldId id="299" r:id="rId13"/>
  </p:sldIdLst>
  <p:sldSz cx="18288000" cy="10287000"/>
  <p:notesSz cx="6858000" cy="9144000"/>
  <p:embeddedFontLst>
    <p:embeddedFont>
      <p:font typeface="Oswald" pitchFamily="2" charset="77"/>
      <p:regular r:id="rId15"/>
      <p:bold r:id="rId16"/>
    </p:embeddedFont>
    <p:embeddedFont>
      <p:font typeface="Titillium Web" pitchFamily="2" charset="77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242" userDrawn="1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75"/>
    <p:restoredTop sz="94694"/>
  </p:normalViewPr>
  <p:slideViewPr>
    <p:cSldViewPr>
      <p:cViewPr varScale="1">
        <p:scale>
          <a:sx n="80" d="100"/>
          <a:sy n="80" d="100"/>
        </p:scale>
        <p:origin x="920" y="224"/>
      </p:cViewPr>
      <p:guideLst>
        <p:guide orient="horz" pos="224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>
          <a:extLst>
            <a:ext uri="{FF2B5EF4-FFF2-40B4-BE49-F238E27FC236}">
              <a16:creationId xmlns:a16="http://schemas.microsoft.com/office/drawing/2014/main" id="{189D648F-515C-42FD-ED2E-1E359CB090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:notes">
            <a:extLst>
              <a:ext uri="{FF2B5EF4-FFF2-40B4-BE49-F238E27FC236}">
                <a16:creationId xmlns:a16="http://schemas.microsoft.com/office/drawing/2014/main" id="{3CD1BDF1-FF5D-BD24-15A9-1CDA5791BCE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2" name="Google Shape;142;p2:notes">
            <a:extLst>
              <a:ext uri="{FF2B5EF4-FFF2-40B4-BE49-F238E27FC236}">
                <a16:creationId xmlns:a16="http://schemas.microsoft.com/office/drawing/2014/main" id="{4CF68FF2-E589-F054-D228-E9B5030B6CA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95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>
          <a:extLst>
            <a:ext uri="{FF2B5EF4-FFF2-40B4-BE49-F238E27FC236}">
              <a16:creationId xmlns:a16="http://schemas.microsoft.com/office/drawing/2014/main" id="{F0D15C95-6923-9BD8-5FB8-95E0806F55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:notes">
            <a:extLst>
              <a:ext uri="{FF2B5EF4-FFF2-40B4-BE49-F238E27FC236}">
                <a16:creationId xmlns:a16="http://schemas.microsoft.com/office/drawing/2014/main" id="{8119F712-0041-375B-8F66-19BC9538718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:notes">
            <a:extLst>
              <a:ext uri="{FF2B5EF4-FFF2-40B4-BE49-F238E27FC236}">
                <a16:creationId xmlns:a16="http://schemas.microsoft.com/office/drawing/2014/main" id="{947F9BD1-F9DD-819F-AFBC-F5B02231AB6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473607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>
          <a:extLst>
            <a:ext uri="{FF2B5EF4-FFF2-40B4-BE49-F238E27FC236}">
              <a16:creationId xmlns:a16="http://schemas.microsoft.com/office/drawing/2014/main" id="{FA769A7D-5B3B-4BB7-B566-C94EAB13C0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:notes">
            <a:extLst>
              <a:ext uri="{FF2B5EF4-FFF2-40B4-BE49-F238E27FC236}">
                <a16:creationId xmlns:a16="http://schemas.microsoft.com/office/drawing/2014/main" id="{EAB2E8B5-9AC6-9740-25F4-4A567758F90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2" name="Google Shape;142;p2:notes">
            <a:extLst>
              <a:ext uri="{FF2B5EF4-FFF2-40B4-BE49-F238E27FC236}">
                <a16:creationId xmlns:a16="http://schemas.microsoft.com/office/drawing/2014/main" id="{D4AB48D1-6ED7-83C0-13B3-2D5D14881D7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69495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>
          <a:extLst>
            <a:ext uri="{FF2B5EF4-FFF2-40B4-BE49-F238E27FC236}">
              <a16:creationId xmlns:a16="http://schemas.microsoft.com/office/drawing/2014/main" id="{9DC611B7-E29A-C0DE-8952-54CD0A2D44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:notes">
            <a:extLst>
              <a:ext uri="{FF2B5EF4-FFF2-40B4-BE49-F238E27FC236}">
                <a16:creationId xmlns:a16="http://schemas.microsoft.com/office/drawing/2014/main" id="{42C7F290-C651-91B6-26A7-290DDC10F3F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:notes">
            <a:extLst>
              <a:ext uri="{FF2B5EF4-FFF2-40B4-BE49-F238E27FC236}">
                <a16:creationId xmlns:a16="http://schemas.microsoft.com/office/drawing/2014/main" id="{A749F2EF-A9F0-65E7-5FCE-93362C784F3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72776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>
          <a:extLst>
            <a:ext uri="{FF2B5EF4-FFF2-40B4-BE49-F238E27FC236}">
              <a16:creationId xmlns:a16="http://schemas.microsoft.com/office/drawing/2014/main" id="{53677BB3-58C5-7BD2-F432-703B8B25AD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:notes">
            <a:extLst>
              <a:ext uri="{FF2B5EF4-FFF2-40B4-BE49-F238E27FC236}">
                <a16:creationId xmlns:a16="http://schemas.microsoft.com/office/drawing/2014/main" id="{B2ED2250-A297-A865-A5E8-93D845A6795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:notes">
            <a:extLst>
              <a:ext uri="{FF2B5EF4-FFF2-40B4-BE49-F238E27FC236}">
                <a16:creationId xmlns:a16="http://schemas.microsoft.com/office/drawing/2014/main" id="{072E4BFE-6FCA-BAA9-7E9B-9DC9318E436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173066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>
          <a:extLst>
            <a:ext uri="{FF2B5EF4-FFF2-40B4-BE49-F238E27FC236}">
              <a16:creationId xmlns:a16="http://schemas.microsoft.com/office/drawing/2014/main" id="{CC3DEF8F-4991-07A5-39FA-FE1DDC3817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:notes">
            <a:extLst>
              <a:ext uri="{FF2B5EF4-FFF2-40B4-BE49-F238E27FC236}">
                <a16:creationId xmlns:a16="http://schemas.microsoft.com/office/drawing/2014/main" id="{98BB2F40-219E-3DC6-549E-92C58AED243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:notes">
            <a:extLst>
              <a:ext uri="{FF2B5EF4-FFF2-40B4-BE49-F238E27FC236}">
                <a16:creationId xmlns:a16="http://schemas.microsoft.com/office/drawing/2014/main" id="{7E8AFBA4-8D10-2248-7662-5FD8BBDA90A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73592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>
          <a:extLst>
            <a:ext uri="{FF2B5EF4-FFF2-40B4-BE49-F238E27FC236}">
              <a16:creationId xmlns:a16="http://schemas.microsoft.com/office/drawing/2014/main" id="{A440451F-4FF5-9169-4505-9AF07422BD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:notes">
            <a:extLst>
              <a:ext uri="{FF2B5EF4-FFF2-40B4-BE49-F238E27FC236}">
                <a16:creationId xmlns:a16="http://schemas.microsoft.com/office/drawing/2014/main" id="{854D8DD2-A9A0-F01F-92CD-CCE239F5749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:notes">
            <a:extLst>
              <a:ext uri="{FF2B5EF4-FFF2-40B4-BE49-F238E27FC236}">
                <a16:creationId xmlns:a16="http://schemas.microsoft.com/office/drawing/2014/main" id="{DD8A23CD-AEE4-4712-8AD8-6EBF325BEC0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448494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>
          <a:extLst>
            <a:ext uri="{FF2B5EF4-FFF2-40B4-BE49-F238E27FC236}">
              <a16:creationId xmlns:a16="http://schemas.microsoft.com/office/drawing/2014/main" id="{5E3D2F85-8983-13FE-619B-6A2B2901EA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:notes">
            <a:extLst>
              <a:ext uri="{FF2B5EF4-FFF2-40B4-BE49-F238E27FC236}">
                <a16:creationId xmlns:a16="http://schemas.microsoft.com/office/drawing/2014/main" id="{81C506B2-663B-8C8E-4A59-E88648E478C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2" name="Google Shape;142;p2:notes">
            <a:extLst>
              <a:ext uri="{FF2B5EF4-FFF2-40B4-BE49-F238E27FC236}">
                <a16:creationId xmlns:a16="http://schemas.microsoft.com/office/drawing/2014/main" id="{DBE909B5-455C-6EF2-8741-17C576022CC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324793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>
          <a:extLst>
            <a:ext uri="{FF2B5EF4-FFF2-40B4-BE49-F238E27FC236}">
              <a16:creationId xmlns:a16="http://schemas.microsoft.com/office/drawing/2014/main" id="{E4E7CB83-88E6-44FC-972B-43A1508080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:notes">
            <a:extLst>
              <a:ext uri="{FF2B5EF4-FFF2-40B4-BE49-F238E27FC236}">
                <a16:creationId xmlns:a16="http://schemas.microsoft.com/office/drawing/2014/main" id="{B1D80B31-4278-EFD4-F3B6-ACDEB51818E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2" name="Google Shape;142;p2:notes">
            <a:extLst>
              <a:ext uri="{FF2B5EF4-FFF2-40B4-BE49-F238E27FC236}">
                <a16:creationId xmlns:a16="http://schemas.microsoft.com/office/drawing/2014/main" id="{8B07CCC7-1556-D6C5-D463-76F48BA907B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562505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>
          <a:extLst>
            <a:ext uri="{FF2B5EF4-FFF2-40B4-BE49-F238E27FC236}">
              <a16:creationId xmlns:a16="http://schemas.microsoft.com/office/drawing/2014/main" id="{0EFBAA87-DEAA-C135-BDD9-1669938B56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:notes">
            <a:extLst>
              <a:ext uri="{FF2B5EF4-FFF2-40B4-BE49-F238E27FC236}">
                <a16:creationId xmlns:a16="http://schemas.microsoft.com/office/drawing/2014/main" id="{FF8986A4-C8B1-DA42-6E6C-CF4CD63CA21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2" name="Google Shape;142;p2:notes">
            <a:extLst>
              <a:ext uri="{FF2B5EF4-FFF2-40B4-BE49-F238E27FC236}">
                <a16:creationId xmlns:a16="http://schemas.microsoft.com/office/drawing/2014/main" id="{90E83F11-A547-DF02-2BEB-B543C86B1F4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05358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9">
  <p:cSld name="CUSTOM_8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1"/>
          <p:cNvSpPr txBox="1">
            <a:spLocks noGrp="1"/>
          </p:cNvSpPr>
          <p:nvPr>
            <p:ph type="body" idx="1"/>
          </p:nvPr>
        </p:nvSpPr>
        <p:spPr>
          <a:xfrm>
            <a:off x="841800" y="7466425"/>
            <a:ext cx="6534600" cy="1719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ctr" rtl="0">
              <a:spcBef>
                <a:spcPts val="640"/>
              </a:spcBef>
              <a:spcAft>
                <a:spcPts val="0"/>
              </a:spcAft>
              <a:buSzPts val="2000"/>
              <a:buChar char="•"/>
              <a:defRPr sz="2000"/>
            </a:lvl1pPr>
            <a:lvl2pPr marL="914400" lvl="1" indent="-355600" algn="ctr" rtl="0">
              <a:spcBef>
                <a:spcPts val="560"/>
              </a:spcBef>
              <a:spcAft>
                <a:spcPts val="0"/>
              </a:spcAft>
              <a:buSzPts val="2000"/>
              <a:buChar char="–"/>
              <a:defRPr sz="2000"/>
            </a:lvl2pPr>
            <a:lvl3pPr marL="1371600" lvl="2" indent="-355600" algn="ctr" rtl="0">
              <a:spcBef>
                <a:spcPts val="48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55600" algn="ctr" rtl="0">
              <a:spcBef>
                <a:spcPts val="400"/>
              </a:spcBef>
              <a:spcAft>
                <a:spcPts val="0"/>
              </a:spcAft>
              <a:buSzPts val="2000"/>
              <a:buChar char="–"/>
              <a:defRPr sz="2000"/>
            </a:lvl4pPr>
            <a:lvl5pPr marL="2286000" lvl="4" indent="-355600" algn="ctr" rtl="0">
              <a:spcBef>
                <a:spcPts val="400"/>
              </a:spcBef>
              <a:spcAft>
                <a:spcPts val="0"/>
              </a:spcAft>
              <a:buSzPts val="2000"/>
              <a:buChar char="»"/>
              <a:defRPr sz="2000"/>
            </a:lvl5pPr>
            <a:lvl6pPr marL="2743200" lvl="5" indent="-355600" algn="ctr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6pPr>
            <a:lvl7pPr marL="3200400" lvl="6" indent="-355600" algn="ctr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7pPr>
            <a:lvl8pPr marL="3657600" lvl="7" indent="-355600" algn="ctr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8pPr>
            <a:lvl9pPr marL="4114800" lvl="8" indent="-355600" algn="ctr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93" name="Google Shape;93;p11"/>
          <p:cNvSpPr txBox="1">
            <a:spLocks noGrp="1"/>
          </p:cNvSpPr>
          <p:nvPr>
            <p:ph type="title"/>
          </p:nvPr>
        </p:nvSpPr>
        <p:spPr>
          <a:xfrm>
            <a:off x="9118950" y="1343175"/>
            <a:ext cx="8114700" cy="1143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950"/>
              <a:buNone/>
              <a:defRPr sz="995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1"/>
          <p:cNvSpPr/>
          <p:nvPr/>
        </p:nvSpPr>
        <p:spPr>
          <a:xfrm>
            <a:off x="1028700" y="954147"/>
            <a:ext cx="6160732" cy="6153031"/>
          </a:xfrm>
          <a:custGeom>
            <a:avLst/>
            <a:gdLst/>
            <a:ahLst/>
            <a:cxnLst/>
            <a:rect l="l" t="t" r="r" b="b"/>
            <a:pathLst>
              <a:path w="6160732" h="6153031" extrusionOk="0">
                <a:moveTo>
                  <a:pt x="0" y="0"/>
                </a:moveTo>
                <a:lnTo>
                  <a:pt x="6160732" y="0"/>
                </a:lnTo>
                <a:lnTo>
                  <a:pt x="6160732" y="6153031"/>
                </a:lnTo>
                <a:lnTo>
                  <a:pt x="0" y="615303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95" name="Google Shape;95;p11"/>
          <p:cNvSpPr/>
          <p:nvPr/>
        </p:nvSpPr>
        <p:spPr>
          <a:xfrm>
            <a:off x="8009074" y="4064127"/>
            <a:ext cx="10572576" cy="6673939"/>
          </a:xfrm>
          <a:custGeom>
            <a:avLst/>
            <a:gdLst/>
            <a:ahLst/>
            <a:cxnLst/>
            <a:rect l="l" t="t" r="r" b="b"/>
            <a:pathLst>
              <a:path w="10572576" h="6673939" extrusionOk="0">
                <a:moveTo>
                  <a:pt x="0" y="0"/>
                </a:moveTo>
                <a:lnTo>
                  <a:pt x="10572576" y="0"/>
                </a:lnTo>
                <a:lnTo>
                  <a:pt x="10572576" y="6673939"/>
                </a:lnTo>
                <a:lnTo>
                  <a:pt x="0" y="667393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96" name="Google Shape;96;p11"/>
          <p:cNvSpPr txBox="1">
            <a:spLocks noGrp="1"/>
          </p:cNvSpPr>
          <p:nvPr>
            <p:ph type="body" idx="2"/>
          </p:nvPr>
        </p:nvSpPr>
        <p:spPr>
          <a:xfrm>
            <a:off x="10028063" y="7466425"/>
            <a:ext cx="6534600" cy="1719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12750" algn="ctr" rtl="0">
              <a:spcBef>
                <a:spcPts val="640"/>
              </a:spcBef>
              <a:spcAft>
                <a:spcPts val="0"/>
              </a:spcAft>
              <a:buSzPts val="2900"/>
              <a:buChar char="•"/>
              <a:defRPr sz="2900"/>
            </a:lvl1pPr>
            <a:lvl2pPr marL="914400" lvl="1" indent="-412750" algn="ctr" rtl="0">
              <a:spcBef>
                <a:spcPts val="560"/>
              </a:spcBef>
              <a:spcAft>
                <a:spcPts val="0"/>
              </a:spcAft>
              <a:buSzPts val="2900"/>
              <a:buChar char="–"/>
              <a:defRPr sz="2900"/>
            </a:lvl2pPr>
            <a:lvl3pPr marL="1371600" lvl="2" indent="-412750" algn="ctr" rtl="0">
              <a:spcBef>
                <a:spcPts val="480"/>
              </a:spcBef>
              <a:spcAft>
                <a:spcPts val="0"/>
              </a:spcAft>
              <a:buSzPts val="2900"/>
              <a:buChar char="•"/>
              <a:defRPr sz="2900"/>
            </a:lvl3pPr>
            <a:lvl4pPr marL="1828800" lvl="3" indent="-412750" algn="ctr" rtl="0">
              <a:spcBef>
                <a:spcPts val="400"/>
              </a:spcBef>
              <a:spcAft>
                <a:spcPts val="0"/>
              </a:spcAft>
              <a:buSzPts val="2900"/>
              <a:buChar char="–"/>
              <a:defRPr sz="2900"/>
            </a:lvl4pPr>
            <a:lvl5pPr marL="2286000" lvl="4" indent="-412750" algn="ctr" rtl="0">
              <a:spcBef>
                <a:spcPts val="400"/>
              </a:spcBef>
              <a:spcAft>
                <a:spcPts val="0"/>
              </a:spcAft>
              <a:buSzPts val="2900"/>
              <a:buChar char="»"/>
              <a:defRPr sz="2900"/>
            </a:lvl5pPr>
            <a:lvl6pPr marL="2743200" lvl="5" indent="-412750" algn="ctr" rtl="0">
              <a:spcBef>
                <a:spcPts val="400"/>
              </a:spcBef>
              <a:spcAft>
                <a:spcPts val="0"/>
              </a:spcAft>
              <a:buSzPts val="2900"/>
              <a:buChar char="•"/>
              <a:defRPr sz="2900"/>
            </a:lvl6pPr>
            <a:lvl7pPr marL="3200400" lvl="6" indent="-412750" algn="ctr" rtl="0">
              <a:spcBef>
                <a:spcPts val="400"/>
              </a:spcBef>
              <a:spcAft>
                <a:spcPts val="0"/>
              </a:spcAft>
              <a:buSzPts val="2900"/>
              <a:buChar char="•"/>
              <a:defRPr sz="2900"/>
            </a:lvl7pPr>
            <a:lvl8pPr marL="3657600" lvl="7" indent="-412750" algn="ctr" rtl="0">
              <a:spcBef>
                <a:spcPts val="400"/>
              </a:spcBef>
              <a:spcAft>
                <a:spcPts val="0"/>
              </a:spcAft>
              <a:buSzPts val="2900"/>
              <a:buChar char="•"/>
              <a:defRPr sz="2900"/>
            </a:lvl8pPr>
            <a:lvl9pPr marL="4114800" lvl="8" indent="-412750" algn="ctr" rtl="0">
              <a:spcBef>
                <a:spcPts val="400"/>
              </a:spcBef>
              <a:spcAft>
                <a:spcPts val="0"/>
              </a:spcAft>
              <a:buSzPts val="2900"/>
              <a:buChar char="•"/>
              <a:defRPr sz="2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0">
  <p:cSld name="CUSTOM_9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2"/>
          <p:cNvSpPr txBox="1">
            <a:spLocks noGrp="1"/>
          </p:cNvSpPr>
          <p:nvPr>
            <p:ph type="title"/>
          </p:nvPr>
        </p:nvSpPr>
        <p:spPr>
          <a:xfrm>
            <a:off x="9935575" y="447700"/>
            <a:ext cx="8114700" cy="3102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950"/>
              <a:buNone/>
              <a:defRPr sz="995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2"/>
          <p:cNvSpPr txBox="1"/>
          <p:nvPr/>
        </p:nvSpPr>
        <p:spPr>
          <a:xfrm>
            <a:off x="10015952" y="4028022"/>
            <a:ext cx="559800" cy="16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400" b="0" i="0" u="none" strike="noStrike" cap="none">
                <a:solidFill>
                  <a:srgbClr val="C1FF72"/>
                </a:solidFill>
                <a:latin typeface="Oswald"/>
                <a:ea typeface="Oswald"/>
                <a:cs typeface="Oswald"/>
                <a:sym typeface="Oswald"/>
              </a:rPr>
              <a:t>1</a:t>
            </a:r>
            <a:endParaRPr/>
          </a:p>
        </p:txBody>
      </p:sp>
      <p:sp>
        <p:nvSpPr>
          <p:cNvPr id="100" name="Google Shape;100;p12"/>
          <p:cNvSpPr txBox="1"/>
          <p:nvPr/>
        </p:nvSpPr>
        <p:spPr>
          <a:xfrm>
            <a:off x="10015952" y="5880577"/>
            <a:ext cx="559800" cy="16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400" b="0" i="0" u="none" strike="noStrike" cap="none">
                <a:solidFill>
                  <a:srgbClr val="C1FF72"/>
                </a:solidFill>
                <a:latin typeface="Oswald"/>
                <a:ea typeface="Oswald"/>
                <a:cs typeface="Oswald"/>
                <a:sym typeface="Oswald"/>
              </a:rPr>
              <a:t>2</a:t>
            </a:r>
            <a:endParaRPr/>
          </a:p>
        </p:txBody>
      </p:sp>
      <p:sp>
        <p:nvSpPr>
          <p:cNvPr id="101" name="Google Shape;101;p12"/>
          <p:cNvSpPr txBox="1"/>
          <p:nvPr/>
        </p:nvSpPr>
        <p:spPr>
          <a:xfrm>
            <a:off x="10015952" y="7733132"/>
            <a:ext cx="734400" cy="16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400" b="0" i="0" u="none" strike="noStrike" cap="none">
                <a:solidFill>
                  <a:srgbClr val="C1FF72"/>
                </a:solidFill>
                <a:latin typeface="Oswald"/>
                <a:ea typeface="Oswald"/>
                <a:cs typeface="Oswald"/>
                <a:sym typeface="Oswald"/>
              </a:rPr>
              <a:t>3</a:t>
            </a:r>
            <a:endParaRPr/>
          </a:p>
        </p:txBody>
      </p:sp>
      <p:pic>
        <p:nvPicPr>
          <p:cNvPr id="102" name="Google Shape;102;p12"/>
          <p:cNvPicPr preferRelativeResize="0"/>
          <p:nvPr/>
        </p:nvPicPr>
        <p:blipFill rotWithShape="1">
          <a:blip r:embed="rId2">
            <a:alphaModFix/>
          </a:blip>
          <a:srcRect l="15994" t="50553"/>
          <a:stretch/>
        </p:blipFill>
        <p:spPr>
          <a:xfrm>
            <a:off x="0" y="0"/>
            <a:ext cx="10383127" cy="6105298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2"/>
          <p:cNvSpPr txBox="1">
            <a:spLocks noGrp="1"/>
          </p:cNvSpPr>
          <p:nvPr>
            <p:ph type="body" idx="1"/>
          </p:nvPr>
        </p:nvSpPr>
        <p:spPr>
          <a:xfrm>
            <a:off x="11172775" y="4237425"/>
            <a:ext cx="6534600" cy="1182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rtl="0">
              <a:spcBef>
                <a:spcPts val="640"/>
              </a:spcBef>
              <a:spcAft>
                <a:spcPts val="0"/>
              </a:spcAft>
              <a:buSzPts val="2400"/>
              <a:buChar char="•"/>
              <a:defRPr/>
            </a:lvl1pPr>
            <a:lvl2pPr marL="914400" lvl="1" indent="-381000" rtl="0">
              <a:spcBef>
                <a:spcPts val="560"/>
              </a:spcBef>
              <a:spcAft>
                <a:spcPts val="0"/>
              </a:spcAft>
              <a:buSzPts val="2400"/>
              <a:buChar char="–"/>
              <a:defRPr/>
            </a:lvl2pPr>
            <a:lvl3pPr marL="1371600" lvl="2" indent="-381000" rtl="0">
              <a:spcBef>
                <a:spcPts val="480"/>
              </a:spcBef>
              <a:spcAft>
                <a:spcPts val="0"/>
              </a:spcAft>
              <a:buSzPts val="2400"/>
              <a:buChar char="•"/>
              <a:defRPr/>
            </a:lvl3pPr>
            <a:lvl4pPr marL="1828800" lvl="3" indent="-381000" rtl="0">
              <a:spcBef>
                <a:spcPts val="400"/>
              </a:spcBef>
              <a:spcAft>
                <a:spcPts val="0"/>
              </a:spcAft>
              <a:buSzPts val="2400"/>
              <a:buChar char="–"/>
              <a:defRPr/>
            </a:lvl4pPr>
            <a:lvl5pPr marL="2286000" lvl="4" indent="-381000" rtl="0">
              <a:spcBef>
                <a:spcPts val="400"/>
              </a:spcBef>
              <a:spcAft>
                <a:spcPts val="0"/>
              </a:spcAft>
              <a:buSzPts val="2400"/>
              <a:buChar char="»"/>
              <a:defRPr/>
            </a:lvl5pPr>
            <a:lvl6pPr marL="2743200" lvl="5" indent="-381000" rtl="0">
              <a:spcBef>
                <a:spcPts val="400"/>
              </a:spcBef>
              <a:spcAft>
                <a:spcPts val="0"/>
              </a:spcAft>
              <a:buSzPts val="2400"/>
              <a:buChar char="•"/>
              <a:defRPr/>
            </a:lvl6pPr>
            <a:lvl7pPr marL="3200400" lvl="6" indent="-381000" rtl="0">
              <a:spcBef>
                <a:spcPts val="400"/>
              </a:spcBef>
              <a:spcAft>
                <a:spcPts val="0"/>
              </a:spcAft>
              <a:buSzPts val="2400"/>
              <a:buChar char="•"/>
              <a:defRPr/>
            </a:lvl7pPr>
            <a:lvl8pPr marL="3657600" lvl="7" indent="-381000" rtl="0">
              <a:spcBef>
                <a:spcPts val="400"/>
              </a:spcBef>
              <a:spcAft>
                <a:spcPts val="0"/>
              </a:spcAft>
              <a:buSzPts val="2400"/>
              <a:buChar char="•"/>
              <a:defRPr/>
            </a:lvl8pPr>
            <a:lvl9pPr marL="4114800" lvl="8" indent="-381000" rtl="0">
              <a:spcBef>
                <a:spcPts val="400"/>
              </a:spcBef>
              <a:spcAft>
                <a:spcPts val="0"/>
              </a:spcAft>
              <a:buSzPts val="2400"/>
              <a:buChar char="•"/>
              <a:defRPr/>
            </a:lvl9pPr>
          </a:lstStyle>
          <a:p>
            <a:endParaRPr/>
          </a:p>
        </p:txBody>
      </p:sp>
      <p:sp>
        <p:nvSpPr>
          <p:cNvPr id="104" name="Google Shape;104;p12"/>
          <p:cNvSpPr txBox="1">
            <a:spLocks noGrp="1"/>
          </p:cNvSpPr>
          <p:nvPr>
            <p:ph type="body" idx="2"/>
          </p:nvPr>
        </p:nvSpPr>
        <p:spPr>
          <a:xfrm>
            <a:off x="11172775" y="6081550"/>
            <a:ext cx="6534600" cy="1182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rtl="0">
              <a:spcBef>
                <a:spcPts val="640"/>
              </a:spcBef>
              <a:spcAft>
                <a:spcPts val="0"/>
              </a:spcAft>
              <a:buSzPts val="2400"/>
              <a:buChar char="•"/>
              <a:defRPr/>
            </a:lvl1pPr>
            <a:lvl2pPr marL="914400" lvl="1" indent="-381000" rtl="0">
              <a:spcBef>
                <a:spcPts val="560"/>
              </a:spcBef>
              <a:spcAft>
                <a:spcPts val="0"/>
              </a:spcAft>
              <a:buSzPts val="2400"/>
              <a:buChar char="–"/>
              <a:defRPr/>
            </a:lvl2pPr>
            <a:lvl3pPr marL="1371600" lvl="2" indent="-381000" rtl="0">
              <a:spcBef>
                <a:spcPts val="480"/>
              </a:spcBef>
              <a:spcAft>
                <a:spcPts val="0"/>
              </a:spcAft>
              <a:buSzPts val="2400"/>
              <a:buChar char="•"/>
              <a:defRPr/>
            </a:lvl3pPr>
            <a:lvl4pPr marL="1828800" lvl="3" indent="-381000" rtl="0">
              <a:spcBef>
                <a:spcPts val="400"/>
              </a:spcBef>
              <a:spcAft>
                <a:spcPts val="0"/>
              </a:spcAft>
              <a:buSzPts val="2400"/>
              <a:buChar char="–"/>
              <a:defRPr/>
            </a:lvl4pPr>
            <a:lvl5pPr marL="2286000" lvl="4" indent="-381000" rtl="0">
              <a:spcBef>
                <a:spcPts val="400"/>
              </a:spcBef>
              <a:spcAft>
                <a:spcPts val="0"/>
              </a:spcAft>
              <a:buSzPts val="2400"/>
              <a:buChar char="»"/>
              <a:defRPr/>
            </a:lvl5pPr>
            <a:lvl6pPr marL="2743200" lvl="5" indent="-381000" rtl="0">
              <a:spcBef>
                <a:spcPts val="400"/>
              </a:spcBef>
              <a:spcAft>
                <a:spcPts val="0"/>
              </a:spcAft>
              <a:buSzPts val="2400"/>
              <a:buChar char="•"/>
              <a:defRPr/>
            </a:lvl6pPr>
            <a:lvl7pPr marL="3200400" lvl="6" indent="-381000" rtl="0">
              <a:spcBef>
                <a:spcPts val="400"/>
              </a:spcBef>
              <a:spcAft>
                <a:spcPts val="0"/>
              </a:spcAft>
              <a:buSzPts val="2400"/>
              <a:buChar char="•"/>
              <a:defRPr/>
            </a:lvl7pPr>
            <a:lvl8pPr marL="3657600" lvl="7" indent="-381000" rtl="0">
              <a:spcBef>
                <a:spcPts val="400"/>
              </a:spcBef>
              <a:spcAft>
                <a:spcPts val="0"/>
              </a:spcAft>
              <a:buSzPts val="2400"/>
              <a:buChar char="•"/>
              <a:defRPr/>
            </a:lvl8pPr>
            <a:lvl9pPr marL="4114800" lvl="8" indent="-381000" rtl="0">
              <a:spcBef>
                <a:spcPts val="400"/>
              </a:spcBef>
              <a:spcAft>
                <a:spcPts val="0"/>
              </a:spcAft>
              <a:buSzPts val="24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12"/>
          <p:cNvSpPr txBox="1">
            <a:spLocks noGrp="1"/>
          </p:cNvSpPr>
          <p:nvPr>
            <p:ph type="body" idx="3"/>
          </p:nvPr>
        </p:nvSpPr>
        <p:spPr>
          <a:xfrm>
            <a:off x="11172775" y="7905831"/>
            <a:ext cx="6534600" cy="1182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rtl="0">
              <a:spcBef>
                <a:spcPts val="640"/>
              </a:spcBef>
              <a:spcAft>
                <a:spcPts val="0"/>
              </a:spcAft>
              <a:buSzPts val="2400"/>
              <a:buChar char="•"/>
              <a:defRPr/>
            </a:lvl1pPr>
            <a:lvl2pPr marL="914400" lvl="1" indent="-381000" rtl="0">
              <a:spcBef>
                <a:spcPts val="560"/>
              </a:spcBef>
              <a:spcAft>
                <a:spcPts val="0"/>
              </a:spcAft>
              <a:buSzPts val="2400"/>
              <a:buChar char="–"/>
              <a:defRPr/>
            </a:lvl2pPr>
            <a:lvl3pPr marL="1371600" lvl="2" indent="-381000" rtl="0">
              <a:spcBef>
                <a:spcPts val="480"/>
              </a:spcBef>
              <a:spcAft>
                <a:spcPts val="0"/>
              </a:spcAft>
              <a:buSzPts val="2400"/>
              <a:buChar char="•"/>
              <a:defRPr/>
            </a:lvl3pPr>
            <a:lvl4pPr marL="1828800" lvl="3" indent="-381000" rtl="0">
              <a:spcBef>
                <a:spcPts val="400"/>
              </a:spcBef>
              <a:spcAft>
                <a:spcPts val="0"/>
              </a:spcAft>
              <a:buSzPts val="2400"/>
              <a:buChar char="–"/>
              <a:defRPr/>
            </a:lvl4pPr>
            <a:lvl5pPr marL="2286000" lvl="4" indent="-381000" rtl="0">
              <a:spcBef>
                <a:spcPts val="400"/>
              </a:spcBef>
              <a:spcAft>
                <a:spcPts val="0"/>
              </a:spcAft>
              <a:buSzPts val="2400"/>
              <a:buChar char="»"/>
              <a:defRPr/>
            </a:lvl5pPr>
            <a:lvl6pPr marL="2743200" lvl="5" indent="-381000" rtl="0">
              <a:spcBef>
                <a:spcPts val="400"/>
              </a:spcBef>
              <a:spcAft>
                <a:spcPts val="0"/>
              </a:spcAft>
              <a:buSzPts val="2400"/>
              <a:buChar char="•"/>
              <a:defRPr/>
            </a:lvl6pPr>
            <a:lvl7pPr marL="3200400" lvl="6" indent="-381000" rtl="0">
              <a:spcBef>
                <a:spcPts val="400"/>
              </a:spcBef>
              <a:spcAft>
                <a:spcPts val="0"/>
              </a:spcAft>
              <a:buSzPts val="2400"/>
              <a:buChar char="•"/>
              <a:defRPr/>
            </a:lvl7pPr>
            <a:lvl8pPr marL="3657600" lvl="7" indent="-381000" rtl="0">
              <a:spcBef>
                <a:spcPts val="400"/>
              </a:spcBef>
              <a:spcAft>
                <a:spcPts val="0"/>
              </a:spcAft>
              <a:buSzPts val="2400"/>
              <a:buChar char="•"/>
              <a:defRPr/>
            </a:lvl8pPr>
            <a:lvl9pPr marL="4114800" lvl="8" indent="-381000" rtl="0">
              <a:spcBef>
                <a:spcPts val="400"/>
              </a:spcBef>
              <a:spcAft>
                <a:spcPts val="0"/>
              </a:spcAft>
              <a:buSzPts val="2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1">
  <p:cSld name="CUSTOM_10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3"/>
          <p:cNvSpPr/>
          <p:nvPr/>
        </p:nvSpPr>
        <p:spPr>
          <a:xfrm>
            <a:off x="659586" y="1028700"/>
            <a:ext cx="16968827" cy="5748463"/>
          </a:xfrm>
          <a:custGeom>
            <a:avLst/>
            <a:gdLst/>
            <a:ahLst/>
            <a:cxnLst/>
            <a:rect l="l" t="t" r="r" b="b"/>
            <a:pathLst>
              <a:path w="16968827" h="5748463" extrusionOk="0">
                <a:moveTo>
                  <a:pt x="0" y="0"/>
                </a:moveTo>
                <a:lnTo>
                  <a:pt x="16968828" y="0"/>
                </a:lnTo>
                <a:lnTo>
                  <a:pt x="16968828" y="5748463"/>
                </a:lnTo>
                <a:lnTo>
                  <a:pt x="0" y="574846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 l="-189" r="-179"/>
            </a:stretch>
          </a:blipFill>
          <a:ln>
            <a:noFill/>
          </a:ln>
        </p:spPr>
      </p:sp>
      <p:sp>
        <p:nvSpPr>
          <p:cNvPr id="108" name="Google Shape;108;p13"/>
          <p:cNvSpPr txBox="1"/>
          <p:nvPr/>
        </p:nvSpPr>
        <p:spPr>
          <a:xfrm>
            <a:off x="2611023" y="2579664"/>
            <a:ext cx="1073700" cy="12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C1FF72"/>
                </a:solidFill>
                <a:latin typeface="Oswald"/>
                <a:ea typeface="Oswald"/>
                <a:cs typeface="Oswald"/>
                <a:sym typeface="Oswald"/>
              </a:rPr>
              <a:t>S</a:t>
            </a:r>
            <a:endParaRPr/>
          </a:p>
        </p:txBody>
      </p:sp>
      <p:sp>
        <p:nvSpPr>
          <p:cNvPr id="109" name="Google Shape;109;p13"/>
          <p:cNvSpPr txBox="1"/>
          <p:nvPr/>
        </p:nvSpPr>
        <p:spPr>
          <a:xfrm>
            <a:off x="2070127" y="2028220"/>
            <a:ext cx="21555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 i="0" u="none" strike="noStrike" cap="none"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rPr>
              <a:t>STRENGTHS</a:t>
            </a:r>
            <a:endParaRPr/>
          </a:p>
        </p:txBody>
      </p:sp>
      <p:sp>
        <p:nvSpPr>
          <p:cNvPr id="110" name="Google Shape;110;p13"/>
          <p:cNvSpPr txBox="1"/>
          <p:nvPr/>
        </p:nvSpPr>
        <p:spPr>
          <a:xfrm>
            <a:off x="14603414" y="2545029"/>
            <a:ext cx="1073700" cy="12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C1FF72"/>
                </a:solidFill>
                <a:latin typeface="Oswald"/>
                <a:ea typeface="Oswald"/>
                <a:cs typeface="Oswald"/>
                <a:sym typeface="Oswald"/>
              </a:rPr>
              <a:t>T</a:t>
            </a:r>
            <a:endParaRPr/>
          </a:p>
        </p:txBody>
      </p:sp>
      <p:sp>
        <p:nvSpPr>
          <p:cNvPr id="111" name="Google Shape;111;p13"/>
          <p:cNvSpPr txBox="1"/>
          <p:nvPr/>
        </p:nvSpPr>
        <p:spPr>
          <a:xfrm>
            <a:off x="14062517" y="2031224"/>
            <a:ext cx="21555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 i="0" u="none" strike="noStrike" cap="none"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rPr>
              <a:t>THREATS</a:t>
            </a:r>
            <a:endParaRPr/>
          </a:p>
        </p:txBody>
      </p:sp>
      <p:sp>
        <p:nvSpPr>
          <p:cNvPr id="112" name="Google Shape;112;p13"/>
          <p:cNvSpPr txBox="1"/>
          <p:nvPr/>
        </p:nvSpPr>
        <p:spPr>
          <a:xfrm>
            <a:off x="6696256" y="2580663"/>
            <a:ext cx="1073700" cy="12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C1FF72"/>
                </a:solidFill>
                <a:latin typeface="Oswald"/>
                <a:ea typeface="Oswald"/>
                <a:cs typeface="Oswald"/>
                <a:sym typeface="Oswald"/>
              </a:rPr>
              <a:t>W</a:t>
            </a:r>
            <a:endParaRPr/>
          </a:p>
        </p:txBody>
      </p:sp>
      <p:sp>
        <p:nvSpPr>
          <p:cNvPr id="113" name="Google Shape;113;p13"/>
          <p:cNvSpPr txBox="1"/>
          <p:nvPr/>
        </p:nvSpPr>
        <p:spPr>
          <a:xfrm>
            <a:off x="5456457" y="2031224"/>
            <a:ext cx="35532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 i="0" u="none" strike="noStrike" cap="none"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rPr>
              <a:t>WEAKNESSES</a:t>
            </a:r>
            <a:endParaRPr/>
          </a:p>
        </p:txBody>
      </p:sp>
      <p:sp>
        <p:nvSpPr>
          <p:cNvPr id="114" name="Google Shape;114;p13"/>
          <p:cNvSpPr txBox="1"/>
          <p:nvPr/>
        </p:nvSpPr>
        <p:spPr>
          <a:xfrm>
            <a:off x="10781490" y="2580663"/>
            <a:ext cx="1073700" cy="12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C1FF72"/>
                </a:solidFill>
                <a:latin typeface="Oswald"/>
                <a:ea typeface="Oswald"/>
                <a:cs typeface="Oswald"/>
                <a:sym typeface="Oswald"/>
              </a:rPr>
              <a:t>O</a:t>
            </a:r>
            <a:endParaRPr/>
          </a:p>
        </p:txBody>
      </p:sp>
      <p:sp>
        <p:nvSpPr>
          <p:cNvPr id="115" name="Google Shape;115;p13"/>
          <p:cNvSpPr txBox="1"/>
          <p:nvPr/>
        </p:nvSpPr>
        <p:spPr>
          <a:xfrm>
            <a:off x="9972710" y="2031224"/>
            <a:ext cx="26910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 i="0" u="none" strike="noStrike" cap="none"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rPr>
              <a:t>OPPORTUNITIES</a:t>
            </a:r>
            <a:endParaRPr/>
          </a:p>
        </p:txBody>
      </p:sp>
      <p:cxnSp>
        <p:nvCxnSpPr>
          <p:cNvPr id="116" name="Google Shape;116;p13"/>
          <p:cNvCxnSpPr/>
          <p:nvPr/>
        </p:nvCxnSpPr>
        <p:spPr>
          <a:xfrm rot="10800000">
            <a:off x="9144000" y="2083956"/>
            <a:ext cx="0" cy="3807300"/>
          </a:xfrm>
          <a:prstGeom prst="straightConnector1">
            <a:avLst/>
          </a:prstGeom>
          <a:noFill/>
          <a:ln w="19050" cap="flat" cmpd="sng">
            <a:solidFill>
              <a:srgbClr val="D4D4D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7" name="Google Shape;117;p13"/>
          <p:cNvCxnSpPr/>
          <p:nvPr/>
        </p:nvCxnSpPr>
        <p:spPr>
          <a:xfrm rot="10800000">
            <a:off x="5147963" y="2083956"/>
            <a:ext cx="0" cy="3807300"/>
          </a:xfrm>
          <a:prstGeom prst="straightConnector1">
            <a:avLst/>
          </a:prstGeom>
          <a:noFill/>
          <a:ln w="19050" cap="flat" cmpd="sng">
            <a:solidFill>
              <a:srgbClr val="D4D4D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8" name="Google Shape;118;p13"/>
          <p:cNvCxnSpPr/>
          <p:nvPr/>
        </p:nvCxnSpPr>
        <p:spPr>
          <a:xfrm rot="10800000">
            <a:off x="13140037" y="2083956"/>
            <a:ext cx="0" cy="3807300"/>
          </a:xfrm>
          <a:prstGeom prst="straightConnector1">
            <a:avLst/>
          </a:prstGeom>
          <a:noFill/>
          <a:ln w="19050" cap="flat" cmpd="sng">
            <a:solidFill>
              <a:srgbClr val="D4D4D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9" name="Google Shape;119;p13"/>
          <p:cNvSpPr txBox="1">
            <a:spLocks noGrp="1"/>
          </p:cNvSpPr>
          <p:nvPr>
            <p:ph type="title"/>
          </p:nvPr>
        </p:nvSpPr>
        <p:spPr>
          <a:xfrm>
            <a:off x="1504350" y="7676731"/>
            <a:ext cx="15279300" cy="1719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D4D4D4"/>
              </a:buClr>
              <a:buSzPts val="8950"/>
              <a:buNone/>
              <a:defRPr sz="8950" b="1">
                <a:solidFill>
                  <a:srgbClr val="D4D4D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8950"/>
              <a:buNone/>
              <a:defRPr sz="8950"/>
            </a:lvl2pPr>
            <a:lvl3pPr lvl="2" rtl="0">
              <a:spcBef>
                <a:spcPts val="0"/>
              </a:spcBef>
              <a:spcAft>
                <a:spcPts val="0"/>
              </a:spcAft>
              <a:buSzPts val="8950"/>
              <a:buNone/>
              <a:defRPr sz="8950"/>
            </a:lvl3pPr>
            <a:lvl4pPr lvl="3" rtl="0">
              <a:spcBef>
                <a:spcPts val="0"/>
              </a:spcBef>
              <a:spcAft>
                <a:spcPts val="0"/>
              </a:spcAft>
              <a:buSzPts val="8950"/>
              <a:buNone/>
              <a:defRPr sz="8950"/>
            </a:lvl4pPr>
            <a:lvl5pPr lvl="4" rtl="0">
              <a:spcBef>
                <a:spcPts val="0"/>
              </a:spcBef>
              <a:spcAft>
                <a:spcPts val="0"/>
              </a:spcAft>
              <a:buSzPts val="8950"/>
              <a:buNone/>
              <a:defRPr sz="8950"/>
            </a:lvl5pPr>
            <a:lvl6pPr lvl="5" rtl="0">
              <a:spcBef>
                <a:spcPts val="0"/>
              </a:spcBef>
              <a:spcAft>
                <a:spcPts val="0"/>
              </a:spcAft>
              <a:buSzPts val="8950"/>
              <a:buNone/>
              <a:defRPr sz="8950"/>
            </a:lvl6pPr>
            <a:lvl7pPr lvl="6" rtl="0">
              <a:spcBef>
                <a:spcPts val="0"/>
              </a:spcBef>
              <a:spcAft>
                <a:spcPts val="0"/>
              </a:spcAft>
              <a:buSzPts val="8950"/>
              <a:buNone/>
              <a:defRPr sz="8950"/>
            </a:lvl7pPr>
            <a:lvl8pPr lvl="7" rtl="0">
              <a:spcBef>
                <a:spcPts val="0"/>
              </a:spcBef>
              <a:spcAft>
                <a:spcPts val="0"/>
              </a:spcAft>
              <a:buSzPts val="8950"/>
              <a:buNone/>
              <a:defRPr sz="8950"/>
            </a:lvl8pPr>
            <a:lvl9pPr lvl="8" rtl="0">
              <a:spcBef>
                <a:spcPts val="0"/>
              </a:spcBef>
              <a:spcAft>
                <a:spcPts val="0"/>
              </a:spcAft>
              <a:buSzPts val="8950"/>
              <a:buNone/>
              <a:defRPr sz="8950"/>
            </a:lvl9pPr>
          </a:lstStyle>
          <a:p>
            <a:endParaRPr/>
          </a:p>
        </p:txBody>
      </p:sp>
      <p:sp>
        <p:nvSpPr>
          <p:cNvPr id="120" name="Google Shape;120;p13"/>
          <p:cNvSpPr txBox="1">
            <a:spLocks noGrp="1"/>
          </p:cNvSpPr>
          <p:nvPr>
            <p:ph type="body" idx="1"/>
          </p:nvPr>
        </p:nvSpPr>
        <p:spPr>
          <a:xfrm>
            <a:off x="1719275" y="4010125"/>
            <a:ext cx="2856900" cy="1881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2425" algn="ctr" rtl="0">
              <a:spcBef>
                <a:spcPts val="640"/>
              </a:spcBef>
              <a:spcAft>
                <a:spcPts val="0"/>
              </a:spcAft>
              <a:buSzPts val="1950"/>
              <a:buChar char="•"/>
              <a:defRPr sz="1950"/>
            </a:lvl1pPr>
            <a:lvl2pPr marL="914400" lvl="1" indent="-352425" algn="ctr" rtl="0">
              <a:spcBef>
                <a:spcPts val="560"/>
              </a:spcBef>
              <a:spcAft>
                <a:spcPts val="0"/>
              </a:spcAft>
              <a:buSzPts val="1950"/>
              <a:buChar char="–"/>
              <a:defRPr sz="1950"/>
            </a:lvl2pPr>
            <a:lvl3pPr marL="1371600" lvl="2" indent="-352425" algn="ctr" rtl="0">
              <a:spcBef>
                <a:spcPts val="480"/>
              </a:spcBef>
              <a:spcAft>
                <a:spcPts val="0"/>
              </a:spcAft>
              <a:buSzPts val="1950"/>
              <a:buChar char="•"/>
              <a:defRPr sz="1950"/>
            </a:lvl3pPr>
            <a:lvl4pPr marL="1828800" lvl="3" indent="-352425" algn="ctr" rtl="0">
              <a:spcBef>
                <a:spcPts val="400"/>
              </a:spcBef>
              <a:spcAft>
                <a:spcPts val="0"/>
              </a:spcAft>
              <a:buSzPts val="1950"/>
              <a:buChar char="–"/>
              <a:defRPr sz="1950"/>
            </a:lvl4pPr>
            <a:lvl5pPr marL="2286000" lvl="4" indent="-352425" algn="ctr" rtl="0">
              <a:spcBef>
                <a:spcPts val="400"/>
              </a:spcBef>
              <a:spcAft>
                <a:spcPts val="0"/>
              </a:spcAft>
              <a:buSzPts val="1950"/>
              <a:buChar char="»"/>
              <a:defRPr sz="1950"/>
            </a:lvl5pPr>
            <a:lvl6pPr marL="2743200" lvl="5" indent="-352425" algn="ctr" rtl="0">
              <a:spcBef>
                <a:spcPts val="400"/>
              </a:spcBef>
              <a:spcAft>
                <a:spcPts val="0"/>
              </a:spcAft>
              <a:buSzPts val="1950"/>
              <a:buChar char="•"/>
              <a:defRPr sz="1950"/>
            </a:lvl6pPr>
            <a:lvl7pPr marL="3200400" lvl="6" indent="-352425" algn="ctr" rtl="0">
              <a:spcBef>
                <a:spcPts val="400"/>
              </a:spcBef>
              <a:spcAft>
                <a:spcPts val="0"/>
              </a:spcAft>
              <a:buSzPts val="1950"/>
              <a:buChar char="•"/>
              <a:defRPr sz="1950"/>
            </a:lvl7pPr>
            <a:lvl8pPr marL="3657600" lvl="7" indent="-352425" algn="ctr" rtl="0">
              <a:spcBef>
                <a:spcPts val="400"/>
              </a:spcBef>
              <a:spcAft>
                <a:spcPts val="0"/>
              </a:spcAft>
              <a:buSzPts val="1950"/>
              <a:buChar char="•"/>
              <a:defRPr sz="1950"/>
            </a:lvl8pPr>
            <a:lvl9pPr marL="4114800" lvl="8" indent="-352425" algn="ctr" rtl="0">
              <a:spcBef>
                <a:spcPts val="400"/>
              </a:spcBef>
              <a:spcAft>
                <a:spcPts val="0"/>
              </a:spcAft>
              <a:buSzPts val="1950"/>
              <a:buChar char="•"/>
              <a:defRPr sz="1950"/>
            </a:lvl9pPr>
          </a:lstStyle>
          <a:p>
            <a:endParaRPr/>
          </a:p>
        </p:txBody>
      </p:sp>
      <p:sp>
        <p:nvSpPr>
          <p:cNvPr id="121" name="Google Shape;121;p13"/>
          <p:cNvSpPr txBox="1">
            <a:spLocks noGrp="1"/>
          </p:cNvSpPr>
          <p:nvPr>
            <p:ph type="body" idx="2"/>
          </p:nvPr>
        </p:nvSpPr>
        <p:spPr>
          <a:xfrm>
            <a:off x="5804650" y="4010125"/>
            <a:ext cx="2856900" cy="1881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2425" algn="ctr" rtl="0">
              <a:spcBef>
                <a:spcPts val="640"/>
              </a:spcBef>
              <a:spcAft>
                <a:spcPts val="0"/>
              </a:spcAft>
              <a:buSzPts val="1950"/>
              <a:buChar char="•"/>
              <a:defRPr sz="1950"/>
            </a:lvl1pPr>
            <a:lvl2pPr marL="914400" lvl="1" indent="-352425" algn="ctr" rtl="0">
              <a:spcBef>
                <a:spcPts val="560"/>
              </a:spcBef>
              <a:spcAft>
                <a:spcPts val="0"/>
              </a:spcAft>
              <a:buSzPts val="1950"/>
              <a:buChar char="–"/>
              <a:defRPr sz="1950"/>
            </a:lvl2pPr>
            <a:lvl3pPr marL="1371600" lvl="2" indent="-352425" algn="ctr" rtl="0">
              <a:spcBef>
                <a:spcPts val="480"/>
              </a:spcBef>
              <a:spcAft>
                <a:spcPts val="0"/>
              </a:spcAft>
              <a:buSzPts val="1950"/>
              <a:buChar char="•"/>
              <a:defRPr sz="1950"/>
            </a:lvl3pPr>
            <a:lvl4pPr marL="1828800" lvl="3" indent="-352425" algn="ctr" rtl="0">
              <a:spcBef>
                <a:spcPts val="400"/>
              </a:spcBef>
              <a:spcAft>
                <a:spcPts val="0"/>
              </a:spcAft>
              <a:buSzPts val="1950"/>
              <a:buChar char="–"/>
              <a:defRPr sz="1950"/>
            </a:lvl4pPr>
            <a:lvl5pPr marL="2286000" lvl="4" indent="-352425" algn="ctr" rtl="0">
              <a:spcBef>
                <a:spcPts val="400"/>
              </a:spcBef>
              <a:spcAft>
                <a:spcPts val="0"/>
              </a:spcAft>
              <a:buSzPts val="1950"/>
              <a:buChar char="»"/>
              <a:defRPr sz="1950"/>
            </a:lvl5pPr>
            <a:lvl6pPr marL="2743200" lvl="5" indent="-352425" algn="ctr" rtl="0">
              <a:spcBef>
                <a:spcPts val="400"/>
              </a:spcBef>
              <a:spcAft>
                <a:spcPts val="0"/>
              </a:spcAft>
              <a:buSzPts val="1950"/>
              <a:buChar char="•"/>
              <a:defRPr sz="1950"/>
            </a:lvl6pPr>
            <a:lvl7pPr marL="3200400" lvl="6" indent="-352425" algn="ctr" rtl="0">
              <a:spcBef>
                <a:spcPts val="400"/>
              </a:spcBef>
              <a:spcAft>
                <a:spcPts val="0"/>
              </a:spcAft>
              <a:buSzPts val="1950"/>
              <a:buChar char="•"/>
              <a:defRPr sz="1950"/>
            </a:lvl7pPr>
            <a:lvl8pPr marL="3657600" lvl="7" indent="-352425" algn="ctr" rtl="0">
              <a:spcBef>
                <a:spcPts val="400"/>
              </a:spcBef>
              <a:spcAft>
                <a:spcPts val="0"/>
              </a:spcAft>
              <a:buSzPts val="1950"/>
              <a:buChar char="•"/>
              <a:defRPr sz="1950"/>
            </a:lvl8pPr>
            <a:lvl9pPr marL="4114800" lvl="8" indent="-352425" algn="ctr" rtl="0">
              <a:spcBef>
                <a:spcPts val="400"/>
              </a:spcBef>
              <a:spcAft>
                <a:spcPts val="0"/>
              </a:spcAft>
              <a:buSzPts val="1950"/>
              <a:buChar char="•"/>
              <a:defRPr sz="1950"/>
            </a:lvl9pPr>
          </a:lstStyle>
          <a:p>
            <a:endParaRPr/>
          </a:p>
        </p:txBody>
      </p:sp>
      <p:sp>
        <p:nvSpPr>
          <p:cNvPr id="122" name="Google Shape;122;p13"/>
          <p:cNvSpPr txBox="1">
            <a:spLocks noGrp="1"/>
          </p:cNvSpPr>
          <p:nvPr>
            <p:ph type="body" idx="3"/>
          </p:nvPr>
        </p:nvSpPr>
        <p:spPr>
          <a:xfrm>
            <a:off x="9713563" y="4010125"/>
            <a:ext cx="2856900" cy="1881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2425" algn="ctr" rtl="0">
              <a:spcBef>
                <a:spcPts val="640"/>
              </a:spcBef>
              <a:spcAft>
                <a:spcPts val="0"/>
              </a:spcAft>
              <a:buSzPts val="1950"/>
              <a:buChar char="•"/>
              <a:defRPr sz="1950"/>
            </a:lvl1pPr>
            <a:lvl2pPr marL="914400" lvl="1" indent="-352425" algn="ctr" rtl="0">
              <a:spcBef>
                <a:spcPts val="560"/>
              </a:spcBef>
              <a:spcAft>
                <a:spcPts val="0"/>
              </a:spcAft>
              <a:buSzPts val="1950"/>
              <a:buChar char="–"/>
              <a:defRPr sz="1950"/>
            </a:lvl2pPr>
            <a:lvl3pPr marL="1371600" lvl="2" indent="-352425" algn="ctr" rtl="0">
              <a:spcBef>
                <a:spcPts val="480"/>
              </a:spcBef>
              <a:spcAft>
                <a:spcPts val="0"/>
              </a:spcAft>
              <a:buSzPts val="1950"/>
              <a:buChar char="•"/>
              <a:defRPr sz="1950"/>
            </a:lvl3pPr>
            <a:lvl4pPr marL="1828800" lvl="3" indent="-352425" algn="ctr" rtl="0">
              <a:spcBef>
                <a:spcPts val="400"/>
              </a:spcBef>
              <a:spcAft>
                <a:spcPts val="0"/>
              </a:spcAft>
              <a:buSzPts val="1950"/>
              <a:buChar char="–"/>
              <a:defRPr sz="1950"/>
            </a:lvl4pPr>
            <a:lvl5pPr marL="2286000" lvl="4" indent="-352425" algn="ctr" rtl="0">
              <a:spcBef>
                <a:spcPts val="400"/>
              </a:spcBef>
              <a:spcAft>
                <a:spcPts val="0"/>
              </a:spcAft>
              <a:buSzPts val="1950"/>
              <a:buChar char="»"/>
              <a:defRPr sz="1950"/>
            </a:lvl5pPr>
            <a:lvl6pPr marL="2743200" lvl="5" indent="-352425" algn="ctr" rtl="0">
              <a:spcBef>
                <a:spcPts val="400"/>
              </a:spcBef>
              <a:spcAft>
                <a:spcPts val="0"/>
              </a:spcAft>
              <a:buSzPts val="1950"/>
              <a:buChar char="•"/>
              <a:defRPr sz="1950"/>
            </a:lvl6pPr>
            <a:lvl7pPr marL="3200400" lvl="6" indent="-352425" algn="ctr" rtl="0">
              <a:spcBef>
                <a:spcPts val="400"/>
              </a:spcBef>
              <a:spcAft>
                <a:spcPts val="0"/>
              </a:spcAft>
              <a:buSzPts val="1950"/>
              <a:buChar char="•"/>
              <a:defRPr sz="1950"/>
            </a:lvl7pPr>
            <a:lvl8pPr marL="3657600" lvl="7" indent="-352425" algn="ctr" rtl="0">
              <a:spcBef>
                <a:spcPts val="400"/>
              </a:spcBef>
              <a:spcAft>
                <a:spcPts val="0"/>
              </a:spcAft>
              <a:buSzPts val="1950"/>
              <a:buChar char="•"/>
              <a:defRPr sz="1950"/>
            </a:lvl8pPr>
            <a:lvl9pPr marL="4114800" lvl="8" indent="-352425" algn="ctr" rtl="0">
              <a:spcBef>
                <a:spcPts val="400"/>
              </a:spcBef>
              <a:spcAft>
                <a:spcPts val="0"/>
              </a:spcAft>
              <a:buSzPts val="1950"/>
              <a:buChar char="•"/>
              <a:defRPr sz="1950"/>
            </a:lvl9pPr>
          </a:lstStyle>
          <a:p>
            <a:endParaRPr/>
          </a:p>
        </p:txBody>
      </p:sp>
      <p:sp>
        <p:nvSpPr>
          <p:cNvPr id="123" name="Google Shape;123;p13"/>
          <p:cNvSpPr txBox="1">
            <a:spLocks noGrp="1"/>
          </p:cNvSpPr>
          <p:nvPr>
            <p:ph type="body" idx="4"/>
          </p:nvPr>
        </p:nvSpPr>
        <p:spPr>
          <a:xfrm>
            <a:off x="13622488" y="4010125"/>
            <a:ext cx="2856900" cy="1881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2425" algn="ctr" rtl="0">
              <a:spcBef>
                <a:spcPts val="640"/>
              </a:spcBef>
              <a:spcAft>
                <a:spcPts val="0"/>
              </a:spcAft>
              <a:buSzPts val="1950"/>
              <a:buChar char="•"/>
              <a:defRPr sz="1950"/>
            </a:lvl1pPr>
            <a:lvl2pPr marL="914400" lvl="1" indent="-352425" algn="ctr" rtl="0">
              <a:spcBef>
                <a:spcPts val="560"/>
              </a:spcBef>
              <a:spcAft>
                <a:spcPts val="0"/>
              </a:spcAft>
              <a:buSzPts val="1950"/>
              <a:buChar char="–"/>
              <a:defRPr sz="1950"/>
            </a:lvl2pPr>
            <a:lvl3pPr marL="1371600" lvl="2" indent="-352425" algn="ctr" rtl="0">
              <a:spcBef>
                <a:spcPts val="480"/>
              </a:spcBef>
              <a:spcAft>
                <a:spcPts val="0"/>
              </a:spcAft>
              <a:buSzPts val="1950"/>
              <a:buChar char="•"/>
              <a:defRPr sz="1950"/>
            </a:lvl3pPr>
            <a:lvl4pPr marL="1828800" lvl="3" indent="-352425" algn="ctr" rtl="0">
              <a:spcBef>
                <a:spcPts val="400"/>
              </a:spcBef>
              <a:spcAft>
                <a:spcPts val="0"/>
              </a:spcAft>
              <a:buSzPts val="1950"/>
              <a:buChar char="–"/>
              <a:defRPr sz="1950"/>
            </a:lvl4pPr>
            <a:lvl5pPr marL="2286000" lvl="4" indent="-352425" algn="ctr" rtl="0">
              <a:spcBef>
                <a:spcPts val="400"/>
              </a:spcBef>
              <a:spcAft>
                <a:spcPts val="0"/>
              </a:spcAft>
              <a:buSzPts val="1950"/>
              <a:buChar char="»"/>
              <a:defRPr sz="1950"/>
            </a:lvl5pPr>
            <a:lvl6pPr marL="2743200" lvl="5" indent="-352425" algn="ctr" rtl="0">
              <a:spcBef>
                <a:spcPts val="400"/>
              </a:spcBef>
              <a:spcAft>
                <a:spcPts val="0"/>
              </a:spcAft>
              <a:buSzPts val="1950"/>
              <a:buChar char="•"/>
              <a:defRPr sz="1950"/>
            </a:lvl6pPr>
            <a:lvl7pPr marL="3200400" lvl="6" indent="-352425" algn="ctr" rtl="0">
              <a:spcBef>
                <a:spcPts val="400"/>
              </a:spcBef>
              <a:spcAft>
                <a:spcPts val="0"/>
              </a:spcAft>
              <a:buSzPts val="1950"/>
              <a:buChar char="•"/>
              <a:defRPr sz="1950"/>
            </a:lvl7pPr>
            <a:lvl8pPr marL="3657600" lvl="7" indent="-352425" algn="ctr" rtl="0">
              <a:spcBef>
                <a:spcPts val="400"/>
              </a:spcBef>
              <a:spcAft>
                <a:spcPts val="0"/>
              </a:spcAft>
              <a:buSzPts val="1950"/>
              <a:buChar char="•"/>
              <a:defRPr sz="1950"/>
            </a:lvl8pPr>
            <a:lvl9pPr marL="4114800" lvl="8" indent="-352425" algn="ctr" rtl="0">
              <a:spcBef>
                <a:spcPts val="400"/>
              </a:spcBef>
              <a:spcAft>
                <a:spcPts val="0"/>
              </a:spcAft>
              <a:buSzPts val="1950"/>
              <a:buChar char="•"/>
              <a:defRPr sz="195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2">
  <p:cSld name="CUSTOM_11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4"/>
          <p:cNvSpPr>
            <a:spLocks noGrp="1"/>
          </p:cNvSpPr>
          <p:nvPr>
            <p:ph type="pic" idx="2"/>
          </p:nvPr>
        </p:nvSpPr>
        <p:spPr>
          <a:xfrm>
            <a:off x="7794475" y="3226125"/>
            <a:ext cx="10493400" cy="7060800"/>
          </a:xfrm>
          <a:prstGeom prst="rect">
            <a:avLst/>
          </a:prstGeom>
          <a:noFill/>
          <a:ln>
            <a:noFill/>
          </a:ln>
        </p:spPr>
      </p:sp>
      <p:pic>
        <p:nvPicPr>
          <p:cNvPr id="126" name="Google Shape;126;p14"/>
          <p:cNvPicPr preferRelativeResize="0"/>
          <p:nvPr/>
        </p:nvPicPr>
        <p:blipFill rotWithShape="1">
          <a:blip r:embed="rId2">
            <a:alphaModFix/>
          </a:blip>
          <a:srcRect l="28143" t="15739" r="33917"/>
          <a:stretch/>
        </p:blipFill>
        <p:spPr>
          <a:xfrm>
            <a:off x="0" y="0"/>
            <a:ext cx="18288000" cy="594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4"/>
          <p:cNvSpPr txBox="1">
            <a:spLocks noGrp="1"/>
          </p:cNvSpPr>
          <p:nvPr>
            <p:ph type="title"/>
          </p:nvPr>
        </p:nvSpPr>
        <p:spPr>
          <a:xfrm>
            <a:off x="971550" y="1306450"/>
            <a:ext cx="16344900" cy="1143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950"/>
              <a:buNone/>
              <a:defRPr sz="9950" b="1"/>
            </a:lvl1pPr>
            <a:lvl2pPr lvl="1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4"/>
          <p:cNvSpPr txBox="1">
            <a:spLocks noGrp="1"/>
          </p:cNvSpPr>
          <p:nvPr>
            <p:ph type="body" idx="1"/>
          </p:nvPr>
        </p:nvSpPr>
        <p:spPr>
          <a:xfrm>
            <a:off x="1282200" y="5690050"/>
            <a:ext cx="5226600" cy="3973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2425" algn="ctr" rtl="0">
              <a:spcBef>
                <a:spcPts val="640"/>
              </a:spcBef>
              <a:spcAft>
                <a:spcPts val="0"/>
              </a:spcAft>
              <a:buSzPts val="1950"/>
              <a:buChar char="•"/>
              <a:defRPr sz="1950"/>
            </a:lvl1pPr>
            <a:lvl2pPr marL="914400" lvl="1" indent="-352425" algn="ctr" rtl="0">
              <a:spcBef>
                <a:spcPts val="560"/>
              </a:spcBef>
              <a:spcAft>
                <a:spcPts val="0"/>
              </a:spcAft>
              <a:buSzPts val="1950"/>
              <a:buChar char="–"/>
              <a:defRPr sz="1950"/>
            </a:lvl2pPr>
            <a:lvl3pPr marL="1371600" lvl="2" indent="-352425" algn="ctr" rtl="0">
              <a:spcBef>
                <a:spcPts val="480"/>
              </a:spcBef>
              <a:spcAft>
                <a:spcPts val="0"/>
              </a:spcAft>
              <a:buSzPts val="1950"/>
              <a:buChar char="•"/>
              <a:defRPr sz="1950"/>
            </a:lvl3pPr>
            <a:lvl4pPr marL="1828800" lvl="3" indent="-352425" algn="ctr" rtl="0">
              <a:spcBef>
                <a:spcPts val="400"/>
              </a:spcBef>
              <a:spcAft>
                <a:spcPts val="0"/>
              </a:spcAft>
              <a:buSzPts val="1950"/>
              <a:buChar char="–"/>
              <a:defRPr sz="1950"/>
            </a:lvl4pPr>
            <a:lvl5pPr marL="2286000" lvl="4" indent="-352425" algn="ctr" rtl="0">
              <a:spcBef>
                <a:spcPts val="400"/>
              </a:spcBef>
              <a:spcAft>
                <a:spcPts val="0"/>
              </a:spcAft>
              <a:buSzPts val="1950"/>
              <a:buChar char="»"/>
              <a:defRPr sz="1950"/>
            </a:lvl5pPr>
            <a:lvl6pPr marL="2743200" lvl="5" indent="-352425" algn="ctr" rtl="0">
              <a:spcBef>
                <a:spcPts val="400"/>
              </a:spcBef>
              <a:spcAft>
                <a:spcPts val="0"/>
              </a:spcAft>
              <a:buSzPts val="1950"/>
              <a:buChar char="•"/>
              <a:defRPr sz="1950"/>
            </a:lvl6pPr>
            <a:lvl7pPr marL="3200400" lvl="6" indent="-352425" algn="ctr" rtl="0">
              <a:spcBef>
                <a:spcPts val="400"/>
              </a:spcBef>
              <a:spcAft>
                <a:spcPts val="0"/>
              </a:spcAft>
              <a:buSzPts val="1950"/>
              <a:buChar char="•"/>
              <a:defRPr sz="1950"/>
            </a:lvl7pPr>
            <a:lvl8pPr marL="3657600" lvl="7" indent="-352425" algn="ctr" rtl="0">
              <a:spcBef>
                <a:spcPts val="400"/>
              </a:spcBef>
              <a:spcAft>
                <a:spcPts val="0"/>
              </a:spcAft>
              <a:buSzPts val="1950"/>
              <a:buChar char="•"/>
              <a:defRPr sz="1950"/>
            </a:lvl8pPr>
            <a:lvl9pPr marL="4114800" lvl="8" indent="-352425" algn="ctr" rtl="0">
              <a:spcBef>
                <a:spcPts val="400"/>
              </a:spcBef>
              <a:spcAft>
                <a:spcPts val="0"/>
              </a:spcAft>
              <a:buSzPts val="1950"/>
              <a:buChar char="•"/>
              <a:defRPr sz="1950"/>
            </a:lvl9pPr>
          </a:lstStyle>
          <a:p>
            <a:endParaRPr/>
          </a:p>
        </p:txBody>
      </p:sp>
      <p:sp>
        <p:nvSpPr>
          <p:cNvPr id="129" name="Google Shape;129;p14"/>
          <p:cNvSpPr txBox="1">
            <a:spLocks noGrp="1"/>
          </p:cNvSpPr>
          <p:nvPr>
            <p:ph type="subTitle" idx="3"/>
          </p:nvPr>
        </p:nvSpPr>
        <p:spPr>
          <a:xfrm>
            <a:off x="2362350" y="4393975"/>
            <a:ext cx="3066300" cy="1566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C1FF72"/>
              </a:buClr>
              <a:buSzPts val="2800"/>
              <a:buNone/>
              <a:defRPr sz="2800" b="1">
                <a:solidFill>
                  <a:srgbClr val="C1FF72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C1FF72"/>
              </a:buClr>
              <a:buSzPts val="2400"/>
              <a:buFont typeface="Oswald"/>
              <a:buNone/>
              <a:defRPr>
                <a:solidFill>
                  <a:srgbClr val="C1FF7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C1FF72"/>
              </a:buClr>
              <a:buSzPts val="2400"/>
              <a:buFont typeface="Oswald"/>
              <a:buNone/>
              <a:defRPr>
                <a:solidFill>
                  <a:srgbClr val="C1FF7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C1FF72"/>
              </a:buClr>
              <a:buSzPts val="2400"/>
              <a:buFont typeface="Oswald"/>
              <a:buNone/>
              <a:defRPr>
                <a:solidFill>
                  <a:srgbClr val="C1FF7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C1FF72"/>
              </a:buClr>
              <a:buSzPts val="2400"/>
              <a:buFont typeface="Oswald"/>
              <a:buNone/>
              <a:defRPr>
                <a:solidFill>
                  <a:srgbClr val="C1FF7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C1FF72"/>
              </a:buClr>
              <a:buSzPts val="2400"/>
              <a:buFont typeface="Oswald"/>
              <a:buNone/>
              <a:defRPr>
                <a:solidFill>
                  <a:srgbClr val="C1FF7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C1FF72"/>
              </a:buClr>
              <a:buSzPts val="2400"/>
              <a:buFont typeface="Oswald"/>
              <a:buNone/>
              <a:defRPr>
                <a:solidFill>
                  <a:srgbClr val="C1FF7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C1FF72"/>
              </a:buClr>
              <a:buSzPts val="2400"/>
              <a:buFont typeface="Oswald"/>
              <a:buNone/>
              <a:defRPr>
                <a:solidFill>
                  <a:srgbClr val="C1FF7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C1FF72"/>
              </a:buClr>
              <a:buSzPts val="2400"/>
              <a:buFont typeface="Oswald"/>
              <a:buNone/>
              <a:defRPr>
                <a:solidFill>
                  <a:srgbClr val="C1FF7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/>
          <p:nvPr/>
        </p:nvSpPr>
        <p:spPr>
          <a:xfrm>
            <a:off x="1028700" y="1694498"/>
            <a:ext cx="16230600" cy="6898005"/>
          </a:xfrm>
          <a:custGeom>
            <a:avLst/>
            <a:gdLst/>
            <a:ahLst/>
            <a:cxnLst/>
            <a:rect l="l" t="t" r="r" b="b"/>
            <a:pathLst>
              <a:path w="16230600" h="6898005" extrusionOk="0">
                <a:moveTo>
                  <a:pt x="0" y="0"/>
                </a:moveTo>
                <a:lnTo>
                  <a:pt x="16230600" y="0"/>
                </a:lnTo>
                <a:lnTo>
                  <a:pt x="16230600" y="6898004"/>
                </a:lnTo>
                <a:lnTo>
                  <a:pt x="0" y="689800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1" name="Google Shape;11;p3"/>
          <p:cNvSpPr/>
          <p:nvPr/>
        </p:nvSpPr>
        <p:spPr>
          <a:xfrm>
            <a:off x="1" y="772000"/>
            <a:ext cx="7587295" cy="1026782"/>
          </a:xfrm>
          <a:custGeom>
            <a:avLst/>
            <a:gdLst/>
            <a:ahLst/>
            <a:cxnLst/>
            <a:rect l="l" t="t" r="r" b="b"/>
            <a:pathLst>
              <a:path w="11240437" h="1026782" extrusionOk="0">
                <a:moveTo>
                  <a:pt x="0" y="0"/>
                </a:moveTo>
                <a:lnTo>
                  <a:pt x="11240437" y="0"/>
                </a:lnTo>
                <a:lnTo>
                  <a:pt x="11240437" y="1026783"/>
                </a:lnTo>
                <a:lnTo>
                  <a:pt x="0" y="1026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73988"/>
            </a:stretch>
          </a:blipFill>
          <a:ln>
            <a:noFill/>
          </a:ln>
        </p:spPr>
      </p:sp>
      <p:sp>
        <p:nvSpPr>
          <p:cNvPr id="12" name="Google Shape;12;p3"/>
          <p:cNvSpPr/>
          <p:nvPr/>
        </p:nvSpPr>
        <p:spPr>
          <a:xfrm>
            <a:off x="9144000" y="8488225"/>
            <a:ext cx="9132855" cy="1026782"/>
          </a:xfrm>
          <a:custGeom>
            <a:avLst/>
            <a:gdLst/>
            <a:ahLst/>
            <a:cxnLst/>
            <a:rect l="l" t="t" r="r" b="b"/>
            <a:pathLst>
              <a:path w="11240437" h="1026782" extrusionOk="0">
                <a:moveTo>
                  <a:pt x="0" y="0"/>
                </a:moveTo>
                <a:lnTo>
                  <a:pt x="11240437" y="0"/>
                </a:lnTo>
                <a:lnTo>
                  <a:pt x="11240437" y="1026783"/>
                </a:lnTo>
                <a:lnTo>
                  <a:pt x="0" y="1026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r="-73988"/>
            </a:stretch>
          </a:blipFill>
          <a:ln>
            <a:noFill/>
          </a:ln>
        </p:spPr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1133450" y="1002050"/>
            <a:ext cx="6210300" cy="681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lvl="0">
              <a:spcBef>
                <a:spcPts val="64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56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48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40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40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40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40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40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40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2"/>
          </p:nvPr>
        </p:nvSpPr>
        <p:spPr>
          <a:xfrm>
            <a:off x="10944200" y="8718263"/>
            <a:ext cx="6210300" cy="681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 rtl="0">
              <a:spcBef>
                <a:spcPts val="64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r" rtl="0">
              <a:spcBef>
                <a:spcPts val="560"/>
              </a:spcBef>
              <a:spcAft>
                <a:spcPts val="0"/>
              </a:spcAft>
              <a:buSzPts val="2400"/>
              <a:buNone/>
              <a:defRPr/>
            </a:lvl2pPr>
            <a:lvl3pPr lvl="2" algn="r" rtl="0">
              <a:spcBef>
                <a:spcPts val="480"/>
              </a:spcBef>
              <a:spcAft>
                <a:spcPts val="0"/>
              </a:spcAft>
              <a:buSzPts val="2400"/>
              <a:buNone/>
              <a:defRPr/>
            </a:lvl3pPr>
            <a:lvl4pPr lvl="3" algn="r" rtl="0">
              <a:spcBef>
                <a:spcPts val="400"/>
              </a:spcBef>
              <a:spcAft>
                <a:spcPts val="0"/>
              </a:spcAft>
              <a:buSzPts val="2400"/>
              <a:buNone/>
              <a:defRPr/>
            </a:lvl4pPr>
            <a:lvl5pPr lvl="4" algn="r" rtl="0">
              <a:spcBef>
                <a:spcPts val="400"/>
              </a:spcBef>
              <a:spcAft>
                <a:spcPts val="0"/>
              </a:spcAft>
              <a:buSzPts val="2400"/>
              <a:buNone/>
              <a:defRPr/>
            </a:lvl5pPr>
            <a:lvl6pPr lvl="5" algn="r" rtl="0">
              <a:spcBef>
                <a:spcPts val="400"/>
              </a:spcBef>
              <a:spcAft>
                <a:spcPts val="0"/>
              </a:spcAft>
              <a:buSzPts val="2400"/>
              <a:buNone/>
              <a:defRPr/>
            </a:lvl6pPr>
            <a:lvl7pPr lvl="6" algn="r" rtl="0">
              <a:spcBef>
                <a:spcPts val="400"/>
              </a:spcBef>
              <a:spcAft>
                <a:spcPts val="0"/>
              </a:spcAft>
              <a:buSzPts val="2400"/>
              <a:buNone/>
              <a:defRPr/>
            </a:lvl7pPr>
            <a:lvl8pPr lvl="7" algn="r" rtl="0">
              <a:spcBef>
                <a:spcPts val="400"/>
              </a:spcBef>
              <a:spcAft>
                <a:spcPts val="0"/>
              </a:spcAft>
              <a:buSzPts val="2400"/>
              <a:buNone/>
              <a:defRPr/>
            </a:lvl8pPr>
            <a:lvl9pPr lvl="8" algn="r" rtl="0">
              <a:spcBef>
                <a:spcPts val="40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1857300" y="4133850"/>
            <a:ext cx="14573400" cy="1562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C1FF72"/>
              </a:buClr>
              <a:buSzPts val="10500"/>
              <a:buNone/>
              <a:defRPr sz="10500">
                <a:solidFill>
                  <a:srgbClr val="C1FF7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">
  <p:cSld name="CUSTOM_1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>
            <a:off x="0" y="2747281"/>
            <a:ext cx="13430734" cy="4792440"/>
          </a:xfrm>
          <a:custGeom>
            <a:avLst/>
            <a:gdLst/>
            <a:ahLst/>
            <a:cxnLst/>
            <a:rect l="l" t="t" r="r" b="b"/>
            <a:pathLst>
              <a:path w="13810523" h="4792440" extrusionOk="0">
                <a:moveTo>
                  <a:pt x="0" y="0"/>
                </a:moveTo>
                <a:lnTo>
                  <a:pt x="13810523" y="0"/>
                </a:lnTo>
                <a:lnTo>
                  <a:pt x="13810523" y="4792440"/>
                </a:lnTo>
                <a:lnTo>
                  <a:pt x="0" y="479244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 l="-137264"/>
            </a:stretch>
          </a:blipFill>
          <a:ln>
            <a:noFill/>
          </a:ln>
        </p:spPr>
      </p:sp>
      <p:sp>
        <p:nvSpPr>
          <p:cNvPr id="18" name="Google Shape;18;p4"/>
          <p:cNvSpPr/>
          <p:nvPr/>
        </p:nvSpPr>
        <p:spPr>
          <a:xfrm>
            <a:off x="0" y="5997892"/>
            <a:ext cx="13430734" cy="4792440"/>
          </a:xfrm>
          <a:custGeom>
            <a:avLst/>
            <a:gdLst/>
            <a:ahLst/>
            <a:cxnLst/>
            <a:rect l="l" t="t" r="r" b="b"/>
            <a:pathLst>
              <a:path w="13810523" h="4792440" extrusionOk="0">
                <a:moveTo>
                  <a:pt x="0" y="0"/>
                </a:moveTo>
                <a:lnTo>
                  <a:pt x="13810523" y="0"/>
                </a:lnTo>
                <a:lnTo>
                  <a:pt x="13810523" y="4792440"/>
                </a:lnTo>
                <a:lnTo>
                  <a:pt x="0" y="479244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 l="-137264"/>
            </a:stretch>
          </a:blipFill>
          <a:ln>
            <a:noFill/>
          </a:ln>
        </p:spPr>
      </p:sp>
      <p:sp>
        <p:nvSpPr>
          <p:cNvPr id="19" name="Google Shape;19;p4"/>
          <p:cNvSpPr/>
          <p:nvPr/>
        </p:nvSpPr>
        <p:spPr>
          <a:xfrm>
            <a:off x="0" y="-503675"/>
            <a:ext cx="13430734" cy="4792440"/>
          </a:xfrm>
          <a:custGeom>
            <a:avLst/>
            <a:gdLst/>
            <a:ahLst/>
            <a:cxnLst/>
            <a:rect l="l" t="t" r="r" b="b"/>
            <a:pathLst>
              <a:path w="13810523" h="4792440" extrusionOk="0">
                <a:moveTo>
                  <a:pt x="0" y="0"/>
                </a:moveTo>
                <a:lnTo>
                  <a:pt x="13810523" y="0"/>
                </a:lnTo>
                <a:lnTo>
                  <a:pt x="13810523" y="4792440"/>
                </a:lnTo>
                <a:lnTo>
                  <a:pt x="0" y="479244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 l="-137264"/>
            </a:stretch>
          </a:blipFill>
          <a:ln>
            <a:noFill/>
          </a:ln>
        </p:spPr>
      </p:sp>
      <p:sp>
        <p:nvSpPr>
          <p:cNvPr id="20" name="Google Shape;20;p4"/>
          <p:cNvSpPr txBox="1"/>
          <p:nvPr/>
        </p:nvSpPr>
        <p:spPr>
          <a:xfrm>
            <a:off x="1723690" y="1235384"/>
            <a:ext cx="12900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200" b="0" i="0" u="none" strike="noStrike" cap="none">
                <a:solidFill>
                  <a:srgbClr val="C1FF72"/>
                </a:solidFill>
                <a:latin typeface="Oswald"/>
                <a:ea typeface="Oswald"/>
                <a:cs typeface="Oswald"/>
                <a:sym typeface="Oswald"/>
              </a:rPr>
              <a:t>01</a:t>
            </a:r>
            <a:endParaRPr/>
          </a:p>
        </p:txBody>
      </p:sp>
      <p:sp>
        <p:nvSpPr>
          <p:cNvPr id="21" name="Google Shape;21;p4"/>
          <p:cNvSpPr txBox="1"/>
          <p:nvPr/>
        </p:nvSpPr>
        <p:spPr>
          <a:xfrm>
            <a:off x="1723690" y="4486345"/>
            <a:ext cx="12900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200" b="0" i="0" u="none" strike="noStrike" cap="none">
                <a:solidFill>
                  <a:srgbClr val="C1FF72"/>
                </a:solidFill>
                <a:latin typeface="Oswald"/>
                <a:ea typeface="Oswald"/>
                <a:cs typeface="Oswald"/>
                <a:sym typeface="Oswald"/>
              </a:rPr>
              <a:t>02</a:t>
            </a:r>
            <a:endParaRPr/>
          </a:p>
        </p:txBody>
      </p:sp>
      <p:sp>
        <p:nvSpPr>
          <p:cNvPr id="22" name="Google Shape;22;p4"/>
          <p:cNvSpPr txBox="1"/>
          <p:nvPr/>
        </p:nvSpPr>
        <p:spPr>
          <a:xfrm>
            <a:off x="1723690" y="7708731"/>
            <a:ext cx="12900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200" b="0" i="0" u="none" strike="noStrike" cap="none">
                <a:solidFill>
                  <a:srgbClr val="C1FF72"/>
                </a:solidFill>
                <a:latin typeface="Oswald"/>
                <a:ea typeface="Oswald"/>
                <a:cs typeface="Oswald"/>
                <a:sym typeface="Oswald"/>
              </a:rPr>
              <a:t>03</a:t>
            </a: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ubTitle" idx="1"/>
          </p:nvPr>
        </p:nvSpPr>
        <p:spPr>
          <a:xfrm>
            <a:off x="3361225" y="1200575"/>
            <a:ext cx="10069500" cy="954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lvl="0" rtl="0">
              <a:spcBef>
                <a:spcPts val="640"/>
              </a:spcBef>
              <a:spcAft>
                <a:spcPts val="0"/>
              </a:spcAft>
              <a:buSzPts val="6200"/>
              <a:buFont typeface="Oswald"/>
              <a:buNone/>
              <a:defRPr sz="62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56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48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40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40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40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40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40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40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ubTitle" idx="2"/>
          </p:nvPr>
        </p:nvSpPr>
        <p:spPr>
          <a:xfrm>
            <a:off x="3361225" y="4429200"/>
            <a:ext cx="10069500" cy="954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lvl="0" rtl="0">
              <a:spcBef>
                <a:spcPts val="640"/>
              </a:spcBef>
              <a:spcAft>
                <a:spcPts val="0"/>
              </a:spcAft>
              <a:buSzPts val="6200"/>
              <a:buFont typeface="Oswald"/>
              <a:buNone/>
              <a:defRPr sz="62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56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48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40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40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40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40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40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40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ubTitle" idx="3"/>
          </p:nvPr>
        </p:nvSpPr>
        <p:spPr>
          <a:xfrm>
            <a:off x="3361225" y="7651575"/>
            <a:ext cx="10069500" cy="954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lvl="0" rtl="0">
              <a:spcBef>
                <a:spcPts val="640"/>
              </a:spcBef>
              <a:spcAft>
                <a:spcPts val="0"/>
              </a:spcAft>
              <a:buSzPts val="6200"/>
              <a:buFont typeface="Oswald"/>
              <a:buNone/>
              <a:defRPr sz="62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56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48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40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40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40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40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40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40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 rot="5400000">
            <a:off x="10534650" y="3581400"/>
            <a:ext cx="9906000" cy="312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D4D4D4"/>
              </a:buClr>
              <a:buSzPts val="13000"/>
              <a:buNone/>
              <a:defRPr sz="13000" b="1">
                <a:solidFill>
                  <a:srgbClr val="D4D4D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3">
  <p:cSld name="CUSTOM_2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5"/>
          <p:cNvPicPr preferRelativeResize="0"/>
          <p:nvPr/>
        </p:nvPicPr>
        <p:blipFill rotWithShape="1">
          <a:blip r:embed="rId2">
            <a:alphaModFix/>
          </a:blip>
          <a:srcRect l="25138"/>
          <a:stretch/>
        </p:blipFill>
        <p:spPr>
          <a:xfrm>
            <a:off x="0" y="1281250"/>
            <a:ext cx="9144002" cy="8227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5"/>
          <p:cNvPicPr preferRelativeResize="0"/>
          <p:nvPr/>
        </p:nvPicPr>
        <p:blipFill rotWithShape="1">
          <a:blip r:embed="rId2">
            <a:alphaModFix/>
          </a:blip>
          <a:srcRect r="56368"/>
          <a:stretch/>
        </p:blipFill>
        <p:spPr>
          <a:xfrm>
            <a:off x="12958625" y="1281250"/>
            <a:ext cx="5329374" cy="8227701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5"/>
          <p:cNvSpPr>
            <a:spLocks noGrp="1"/>
          </p:cNvSpPr>
          <p:nvPr>
            <p:ph type="pic" idx="2"/>
          </p:nvPr>
        </p:nvSpPr>
        <p:spPr>
          <a:xfrm>
            <a:off x="-323850" y="1962150"/>
            <a:ext cx="11792100" cy="8324700"/>
          </a:xfrm>
          <a:prstGeom prst="rect">
            <a:avLst/>
          </a:prstGeom>
          <a:noFill/>
          <a:ln>
            <a:noFill/>
          </a:ln>
        </p:spPr>
      </p:sp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 rot="5400000">
            <a:off x="6762750" y="3581400"/>
            <a:ext cx="10096500" cy="312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D4D4D4"/>
              </a:buClr>
              <a:buSzPts val="8450"/>
              <a:buNone/>
              <a:defRPr sz="8450" b="1">
                <a:solidFill>
                  <a:srgbClr val="D4D4D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 idx="3"/>
          </p:nvPr>
        </p:nvSpPr>
        <p:spPr>
          <a:xfrm>
            <a:off x="15364088" y="4344750"/>
            <a:ext cx="1600200" cy="1562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C1FF72"/>
              </a:buClr>
              <a:buSzPts val="9000"/>
              <a:buNone/>
              <a:defRPr sz="9000">
                <a:solidFill>
                  <a:srgbClr val="C1FF7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4">
  <p:cSld name="CUSTOM_3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0" y="7900550"/>
            <a:ext cx="10694100" cy="1143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D4D4D4"/>
              </a:buClr>
              <a:buSzPts val="10350"/>
              <a:buNone/>
              <a:defRPr sz="10350" b="1">
                <a:solidFill>
                  <a:srgbClr val="D4D4D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9pPr>
          </a:lstStyle>
          <a:p>
            <a:endParaRPr/>
          </a:p>
        </p:txBody>
      </p:sp>
      <p:pic>
        <p:nvPicPr>
          <p:cNvPr id="35" name="Google Shape;35;p6"/>
          <p:cNvPicPr preferRelativeResize="0"/>
          <p:nvPr/>
        </p:nvPicPr>
        <p:blipFill rotWithShape="1">
          <a:blip r:embed="rId2">
            <a:alphaModFix/>
          </a:blip>
          <a:srcRect r="27536" b="27267"/>
          <a:stretch/>
        </p:blipFill>
        <p:spPr>
          <a:xfrm>
            <a:off x="11038400" y="3019150"/>
            <a:ext cx="7249599" cy="7267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6"/>
          <p:cNvPicPr preferRelativeResize="0"/>
          <p:nvPr/>
        </p:nvPicPr>
        <p:blipFill rotWithShape="1">
          <a:blip r:embed="rId2">
            <a:alphaModFix/>
          </a:blip>
          <a:srcRect l="32953" t="20166"/>
          <a:stretch/>
        </p:blipFill>
        <p:spPr>
          <a:xfrm>
            <a:off x="0" y="0"/>
            <a:ext cx="6708076" cy="7977199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6"/>
          <p:cNvSpPr txBox="1">
            <a:spLocks noGrp="1"/>
          </p:cNvSpPr>
          <p:nvPr>
            <p:ph type="subTitle" idx="1"/>
          </p:nvPr>
        </p:nvSpPr>
        <p:spPr>
          <a:xfrm>
            <a:off x="828050" y="1466375"/>
            <a:ext cx="4576800" cy="954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lvl="0" rtl="0">
              <a:spcBef>
                <a:spcPts val="640"/>
              </a:spcBef>
              <a:spcAft>
                <a:spcPts val="0"/>
              </a:spcAft>
              <a:buClr>
                <a:srgbClr val="C1FF72"/>
              </a:buClr>
              <a:buSzPts val="6450"/>
              <a:buFont typeface="Oswald"/>
              <a:buNone/>
              <a:defRPr sz="6450">
                <a:solidFill>
                  <a:srgbClr val="C1FF7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56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48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40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40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40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40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40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40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2"/>
          </p:nvPr>
        </p:nvSpPr>
        <p:spPr>
          <a:xfrm>
            <a:off x="828050" y="2923950"/>
            <a:ext cx="4164300" cy="2170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>
              <a:spcBef>
                <a:spcPts val="640"/>
              </a:spcBef>
              <a:spcAft>
                <a:spcPts val="0"/>
              </a:spcAft>
              <a:buSzPts val="2400"/>
              <a:buChar char="•"/>
              <a:defRPr/>
            </a:lvl1pPr>
            <a:lvl2pPr marL="914400" lvl="1" indent="-381000">
              <a:spcBef>
                <a:spcPts val="560"/>
              </a:spcBef>
              <a:spcAft>
                <a:spcPts val="0"/>
              </a:spcAft>
              <a:buSzPts val="2400"/>
              <a:buChar char="–"/>
              <a:defRPr/>
            </a:lvl2pPr>
            <a:lvl3pPr marL="1371600" lvl="2" indent="-381000">
              <a:spcBef>
                <a:spcPts val="480"/>
              </a:spcBef>
              <a:spcAft>
                <a:spcPts val="0"/>
              </a:spcAft>
              <a:buSzPts val="2400"/>
              <a:buChar char="•"/>
              <a:defRPr/>
            </a:lvl3pPr>
            <a:lvl4pPr marL="1828800" lvl="3" indent="-381000">
              <a:spcBef>
                <a:spcPts val="400"/>
              </a:spcBef>
              <a:spcAft>
                <a:spcPts val="0"/>
              </a:spcAft>
              <a:buSzPts val="2400"/>
              <a:buChar char="–"/>
              <a:defRPr/>
            </a:lvl4pPr>
            <a:lvl5pPr marL="2286000" lvl="4" indent="-381000">
              <a:spcBef>
                <a:spcPts val="400"/>
              </a:spcBef>
              <a:spcAft>
                <a:spcPts val="0"/>
              </a:spcAft>
              <a:buSzPts val="2400"/>
              <a:buChar char="»"/>
              <a:defRPr/>
            </a:lvl5pPr>
            <a:lvl6pPr marL="2743200" lvl="5" indent="-381000">
              <a:spcBef>
                <a:spcPts val="400"/>
              </a:spcBef>
              <a:spcAft>
                <a:spcPts val="0"/>
              </a:spcAft>
              <a:buSzPts val="2400"/>
              <a:buChar char="•"/>
              <a:defRPr/>
            </a:lvl6pPr>
            <a:lvl7pPr marL="3200400" lvl="6" indent="-381000">
              <a:spcBef>
                <a:spcPts val="400"/>
              </a:spcBef>
              <a:spcAft>
                <a:spcPts val="0"/>
              </a:spcAft>
              <a:buSzPts val="2400"/>
              <a:buChar char="•"/>
              <a:defRPr/>
            </a:lvl7pPr>
            <a:lvl8pPr marL="3657600" lvl="7" indent="-381000">
              <a:spcBef>
                <a:spcPts val="400"/>
              </a:spcBef>
              <a:spcAft>
                <a:spcPts val="0"/>
              </a:spcAft>
              <a:buSzPts val="2400"/>
              <a:buChar char="•"/>
              <a:defRPr/>
            </a:lvl8pPr>
            <a:lvl9pPr marL="4114800" lvl="8" indent="-381000">
              <a:spcBef>
                <a:spcPts val="400"/>
              </a:spcBef>
              <a:spcAft>
                <a:spcPts val="0"/>
              </a:spcAft>
              <a:buSzPts val="24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ubTitle" idx="3"/>
          </p:nvPr>
        </p:nvSpPr>
        <p:spPr>
          <a:xfrm>
            <a:off x="12811825" y="5608650"/>
            <a:ext cx="4576800" cy="954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 rtl="0">
              <a:spcBef>
                <a:spcPts val="640"/>
              </a:spcBef>
              <a:spcAft>
                <a:spcPts val="0"/>
              </a:spcAft>
              <a:buClr>
                <a:srgbClr val="C1FF72"/>
              </a:buClr>
              <a:buSzPts val="6450"/>
              <a:buFont typeface="Oswald"/>
              <a:buNone/>
              <a:defRPr sz="6450">
                <a:solidFill>
                  <a:srgbClr val="C1FF7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r" rtl="0">
              <a:spcBef>
                <a:spcPts val="56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2pPr>
            <a:lvl3pPr lvl="2" algn="r" rtl="0">
              <a:spcBef>
                <a:spcPts val="48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3pPr>
            <a:lvl4pPr lvl="3" algn="r" rtl="0">
              <a:spcBef>
                <a:spcPts val="40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4pPr>
            <a:lvl5pPr lvl="4" algn="r" rtl="0">
              <a:spcBef>
                <a:spcPts val="40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5pPr>
            <a:lvl6pPr lvl="5" algn="r" rtl="0">
              <a:spcBef>
                <a:spcPts val="40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6pPr>
            <a:lvl7pPr lvl="6" algn="r" rtl="0">
              <a:spcBef>
                <a:spcPts val="40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7pPr>
            <a:lvl8pPr lvl="7" algn="r" rtl="0">
              <a:spcBef>
                <a:spcPts val="40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8pPr>
            <a:lvl9pPr lvl="8" algn="r" rtl="0">
              <a:spcBef>
                <a:spcPts val="40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4"/>
          </p:nvPr>
        </p:nvSpPr>
        <p:spPr>
          <a:xfrm>
            <a:off x="12811825" y="7066225"/>
            <a:ext cx="4164300" cy="2170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r" rtl="0">
              <a:spcBef>
                <a:spcPts val="640"/>
              </a:spcBef>
              <a:spcAft>
                <a:spcPts val="0"/>
              </a:spcAft>
              <a:buSzPts val="2400"/>
              <a:buChar char="•"/>
              <a:defRPr/>
            </a:lvl1pPr>
            <a:lvl2pPr marL="914400" lvl="1" indent="-381000" algn="r" rtl="0">
              <a:spcBef>
                <a:spcPts val="560"/>
              </a:spcBef>
              <a:spcAft>
                <a:spcPts val="0"/>
              </a:spcAft>
              <a:buSzPts val="2400"/>
              <a:buChar char="–"/>
              <a:defRPr/>
            </a:lvl2pPr>
            <a:lvl3pPr marL="1371600" lvl="2" indent="-381000" algn="r" rtl="0">
              <a:spcBef>
                <a:spcPts val="480"/>
              </a:spcBef>
              <a:spcAft>
                <a:spcPts val="0"/>
              </a:spcAft>
              <a:buSzPts val="2400"/>
              <a:buChar char="•"/>
              <a:defRPr/>
            </a:lvl3pPr>
            <a:lvl4pPr marL="1828800" lvl="3" indent="-381000" algn="r" rtl="0">
              <a:spcBef>
                <a:spcPts val="400"/>
              </a:spcBef>
              <a:spcAft>
                <a:spcPts val="0"/>
              </a:spcAft>
              <a:buSzPts val="2400"/>
              <a:buChar char="–"/>
              <a:defRPr/>
            </a:lvl4pPr>
            <a:lvl5pPr marL="2286000" lvl="4" indent="-381000" algn="r" rtl="0">
              <a:spcBef>
                <a:spcPts val="400"/>
              </a:spcBef>
              <a:spcAft>
                <a:spcPts val="0"/>
              </a:spcAft>
              <a:buSzPts val="2400"/>
              <a:buChar char="»"/>
              <a:defRPr/>
            </a:lvl5pPr>
            <a:lvl6pPr marL="2743200" lvl="5" indent="-381000" algn="r" rtl="0">
              <a:spcBef>
                <a:spcPts val="400"/>
              </a:spcBef>
              <a:spcAft>
                <a:spcPts val="0"/>
              </a:spcAft>
              <a:buSzPts val="2400"/>
              <a:buChar char="•"/>
              <a:defRPr/>
            </a:lvl6pPr>
            <a:lvl7pPr marL="3200400" lvl="6" indent="-381000" algn="r" rtl="0">
              <a:spcBef>
                <a:spcPts val="400"/>
              </a:spcBef>
              <a:spcAft>
                <a:spcPts val="0"/>
              </a:spcAft>
              <a:buSzPts val="2400"/>
              <a:buChar char="•"/>
              <a:defRPr/>
            </a:lvl7pPr>
            <a:lvl8pPr marL="3657600" lvl="7" indent="-381000" algn="r" rtl="0">
              <a:spcBef>
                <a:spcPts val="400"/>
              </a:spcBef>
              <a:spcAft>
                <a:spcPts val="0"/>
              </a:spcAft>
              <a:buSzPts val="2400"/>
              <a:buChar char="•"/>
              <a:defRPr/>
            </a:lvl8pPr>
            <a:lvl9pPr marL="4114800" lvl="8" indent="-381000" algn="r" rtl="0">
              <a:spcBef>
                <a:spcPts val="400"/>
              </a:spcBef>
              <a:spcAft>
                <a:spcPts val="0"/>
              </a:spcAft>
              <a:buSzPts val="2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5">
  <p:cSld name="CUSTOM_4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/>
          <p:nvPr/>
        </p:nvSpPr>
        <p:spPr>
          <a:xfrm>
            <a:off x="2625505" y="1028700"/>
            <a:ext cx="13036990" cy="8229600"/>
          </a:xfrm>
          <a:custGeom>
            <a:avLst/>
            <a:gdLst/>
            <a:ahLst/>
            <a:cxnLst/>
            <a:rect l="l" t="t" r="r" b="b"/>
            <a:pathLst>
              <a:path w="13036990" h="8229600" extrusionOk="0">
                <a:moveTo>
                  <a:pt x="0" y="0"/>
                </a:moveTo>
                <a:lnTo>
                  <a:pt x="13036990" y="0"/>
                </a:lnTo>
                <a:lnTo>
                  <a:pt x="1303699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43" name="Google Shape;43;p7"/>
          <p:cNvSpPr txBox="1"/>
          <p:nvPr/>
        </p:nvSpPr>
        <p:spPr>
          <a:xfrm>
            <a:off x="8537847" y="1383062"/>
            <a:ext cx="1212300" cy="31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616" b="0" i="0" u="none" strike="noStrike" cap="none">
                <a:solidFill>
                  <a:srgbClr val="C1FF72"/>
                </a:solidFill>
                <a:latin typeface="Oswald"/>
                <a:ea typeface="Oswald"/>
                <a:cs typeface="Oswald"/>
                <a:sym typeface="Oswald"/>
              </a:rPr>
              <a:t>“</a:t>
            </a:r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title"/>
          </p:nvPr>
        </p:nvSpPr>
        <p:spPr>
          <a:xfrm>
            <a:off x="4860000" y="2999275"/>
            <a:ext cx="8568000" cy="4288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D4D4D4"/>
              </a:buClr>
              <a:buSzPts val="7750"/>
              <a:buNone/>
              <a:defRPr sz="7750">
                <a:solidFill>
                  <a:srgbClr val="D4D4D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subTitle" idx="1"/>
          </p:nvPr>
        </p:nvSpPr>
        <p:spPr>
          <a:xfrm>
            <a:off x="6782100" y="7795877"/>
            <a:ext cx="4723800" cy="593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C1FF72"/>
              </a:buClr>
              <a:buSzPts val="2400"/>
              <a:buNone/>
              <a:defRPr b="1">
                <a:solidFill>
                  <a:srgbClr val="C1FF72"/>
                </a:solidFill>
              </a:defRPr>
            </a:lvl1pPr>
            <a:lvl2pPr lvl="1" rtl="0">
              <a:spcBef>
                <a:spcPts val="56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48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40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40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40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40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40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40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6">
  <p:cSld name="CUSTOM_5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8"/>
          <p:cNvPicPr preferRelativeResize="0"/>
          <p:nvPr/>
        </p:nvPicPr>
        <p:blipFill rotWithShape="1">
          <a:blip r:embed="rId2">
            <a:alphaModFix/>
          </a:blip>
          <a:srcRect l="68166" b="69515"/>
          <a:stretch/>
        </p:blipFill>
        <p:spPr>
          <a:xfrm>
            <a:off x="0" y="3428997"/>
            <a:ext cx="7161902" cy="685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8"/>
          <p:cNvPicPr preferRelativeResize="0"/>
          <p:nvPr/>
        </p:nvPicPr>
        <p:blipFill rotWithShape="1">
          <a:blip r:embed="rId3">
            <a:alphaModFix/>
          </a:blip>
          <a:srcRect r="35224" b="30986"/>
          <a:stretch/>
        </p:blipFill>
        <p:spPr>
          <a:xfrm>
            <a:off x="5563100" y="1151425"/>
            <a:ext cx="12724900" cy="9135576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8"/>
          <p:cNvSpPr txBox="1">
            <a:spLocks noGrp="1"/>
          </p:cNvSpPr>
          <p:nvPr>
            <p:ph type="subTitle" idx="1"/>
          </p:nvPr>
        </p:nvSpPr>
        <p:spPr>
          <a:xfrm>
            <a:off x="1292550" y="1151425"/>
            <a:ext cx="4576800" cy="1025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lvl="0" rtl="0">
              <a:spcBef>
                <a:spcPts val="640"/>
              </a:spcBef>
              <a:spcAft>
                <a:spcPts val="0"/>
              </a:spcAft>
              <a:buClr>
                <a:srgbClr val="C1FF72"/>
              </a:buClr>
              <a:buSzPts val="5500"/>
              <a:buFont typeface="Oswald"/>
              <a:buNone/>
              <a:defRPr sz="5500">
                <a:solidFill>
                  <a:srgbClr val="C1FF7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56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48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40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40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40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40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40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40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body" idx="2"/>
          </p:nvPr>
        </p:nvSpPr>
        <p:spPr>
          <a:xfrm>
            <a:off x="1292550" y="2483625"/>
            <a:ext cx="4164300" cy="2170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rtl="0">
              <a:spcBef>
                <a:spcPts val="640"/>
              </a:spcBef>
              <a:spcAft>
                <a:spcPts val="0"/>
              </a:spcAft>
              <a:buSzPts val="2400"/>
              <a:buChar char="•"/>
              <a:defRPr/>
            </a:lvl1pPr>
            <a:lvl2pPr marL="914400" lvl="1" indent="-381000" rtl="0">
              <a:spcBef>
                <a:spcPts val="560"/>
              </a:spcBef>
              <a:spcAft>
                <a:spcPts val="0"/>
              </a:spcAft>
              <a:buSzPts val="2400"/>
              <a:buChar char="–"/>
              <a:defRPr/>
            </a:lvl2pPr>
            <a:lvl3pPr marL="1371600" lvl="2" indent="-381000" rtl="0">
              <a:spcBef>
                <a:spcPts val="480"/>
              </a:spcBef>
              <a:spcAft>
                <a:spcPts val="0"/>
              </a:spcAft>
              <a:buSzPts val="2400"/>
              <a:buChar char="•"/>
              <a:defRPr/>
            </a:lvl3pPr>
            <a:lvl4pPr marL="1828800" lvl="3" indent="-381000" rtl="0">
              <a:spcBef>
                <a:spcPts val="400"/>
              </a:spcBef>
              <a:spcAft>
                <a:spcPts val="0"/>
              </a:spcAft>
              <a:buSzPts val="2400"/>
              <a:buChar char="–"/>
              <a:defRPr/>
            </a:lvl4pPr>
            <a:lvl5pPr marL="2286000" lvl="4" indent="-381000" rtl="0">
              <a:spcBef>
                <a:spcPts val="400"/>
              </a:spcBef>
              <a:spcAft>
                <a:spcPts val="0"/>
              </a:spcAft>
              <a:buSzPts val="2400"/>
              <a:buChar char="»"/>
              <a:defRPr/>
            </a:lvl5pPr>
            <a:lvl6pPr marL="2743200" lvl="5" indent="-381000" rtl="0">
              <a:spcBef>
                <a:spcPts val="400"/>
              </a:spcBef>
              <a:spcAft>
                <a:spcPts val="0"/>
              </a:spcAft>
              <a:buSzPts val="2400"/>
              <a:buChar char="•"/>
              <a:defRPr/>
            </a:lvl6pPr>
            <a:lvl7pPr marL="3200400" lvl="6" indent="-381000" rtl="0">
              <a:spcBef>
                <a:spcPts val="400"/>
              </a:spcBef>
              <a:spcAft>
                <a:spcPts val="0"/>
              </a:spcAft>
              <a:buSzPts val="2400"/>
              <a:buChar char="•"/>
              <a:defRPr/>
            </a:lvl7pPr>
            <a:lvl8pPr marL="3657600" lvl="7" indent="-381000" rtl="0">
              <a:spcBef>
                <a:spcPts val="400"/>
              </a:spcBef>
              <a:spcAft>
                <a:spcPts val="0"/>
              </a:spcAft>
              <a:buSzPts val="2400"/>
              <a:buChar char="•"/>
              <a:defRPr/>
            </a:lvl8pPr>
            <a:lvl9pPr marL="4114800" lvl="8" indent="-381000" rtl="0">
              <a:spcBef>
                <a:spcPts val="400"/>
              </a:spcBef>
              <a:spcAft>
                <a:spcPts val="0"/>
              </a:spcAft>
              <a:buSzPts val="24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8445775" y="3152304"/>
            <a:ext cx="12467700" cy="1143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D4D4D4"/>
              </a:buClr>
              <a:buSzPts val="11400"/>
              <a:buNone/>
              <a:defRPr sz="11400" b="1">
                <a:solidFill>
                  <a:srgbClr val="D4D4D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title" idx="3"/>
          </p:nvPr>
        </p:nvSpPr>
        <p:spPr>
          <a:xfrm>
            <a:off x="8445775" y="5533541"/>
            <a:ext cx="12467700" cy="1143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C1FF72"/>
              </a:buClr>
              <a:buSzPts val="11400"/>
              <a:buNone/>
              <a:defRPr sz="11400" b="1">
                <a:solidFill>
                  <a:srgbClr val="C1FF7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title" idx="4"/>
          </p:nvPr>
        </p:nvSpPr>
        <p:spPr>
          <a:xfrm>
            <a:off x="8445775" y="7914779"/>
            <a:ext cx="12467700" cy="1143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4D4D4"/>
              </a:buClr>
              <a:buSzPts val="11400"/>
              <a:buNone/>
              <a:defRPr sz="11400" b="1">
                <a:solidFill>
                  <a:srgbClr val="D4D4D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7">
  <p:cSld name="CUSTOM_6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1232925" y="7883050"/>
            <a:ext cx="6731700" cy="1143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/>
          <p:nvPr/>
        </p:nvSpPr>
        <p:spPr>
          <a:xfrm>
            <a:off x="1011163" y="781366"/>
            <a:ext cx="6475586" cy="6467492"/>
          </a:xfrm>
          <a:custGeom>
            <a:avLst/>
            <a:gdLst/>
            <a:ahLst/>
            <a:cxnLst/>
            <a:rect l="l" t="t" r="r" b="b"/>
            <a:pathLst>
              <a:path w="6475586" h="6467492" extrusionOk="0">
                <a:moveTo>
                  <a:pt x="0" y="0"/>
                </a:moveTo>
                <a:lnTo>
                  <a:pt x="6475586" y="0"/>
                </a:lnTo>
                <a:lnTo>
                  <a:pt x="6475586" y="6467491"/>
                </a:lnTo>
                <a:lnTo>
                  <a:pt x="0" y="646749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57" name="Google Shape;57;p9"/>
          <p:cNvSpPr/>
          <p:nvPr/>
        </p:nvSpPr>
        <p:spPr>
          <a:xfrm>
            <a:off x="8918507" y="352728"/>
            <a:ext cx="3840686" cy="3835885"/>
          </a:xfrm>
          <a:custGeom>
            <a:avLst/>
            <a:gdLst/>
            <a:ahLst/>
            <a:cxnLst/>
            <a:rect l="l" t="t" r="r" b="b"/>
            <a:pathLst>
              <a:path w="3840686" h="3835885" extrusionOk="0">
                <a:moveTo>
                  <a:pt x="0" y="0"/>
                </a:moveTo>
                <a:lnTo>
                  <a:pt x="3840686" y="0"/>
                </a:lnTo>
                <a:lnTo>
                  <a:pt x="3840686" y="3835885"/>
                </a:lnTo>
                <a:lnTo>
                  <a:pt x="0" y="383588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58" name="Google Shape;58;p9"/>
          <p:cNvSpPr/>
          <p:nvPr/>
        </p:nvSpPr>
        <p:spPr>
          <a:xfrm>
            <a:off x="8918507" y="5190156"/>
            <a:ext cx="3840686" cy="3835885"/>
          </a:xfrm>
          <a:custGeom>
            <a:avLst/>
            <a:gdLst/>
            <a:ahLst/>
            <a:cxnLst/>
            <a:rect l="l" t="t" r="r" b="b"/>
            <a:pathLst>
              <a:path w="3840686" h="3835885" extrusionOk="0">
                <a:moveTo>
                  <a:pt x="0" y="0"/>
                </a:moveTo>
                <a:lnTo>
                  <a:pt x="3840686" y="0"/>
                </a:lnTo>
                <a:lnTo>
                  <a:pt x="3840686" y="3835886"/>
                </a:lnTo>
                <a:lnTo>
                  <a:pt x="0" y="383588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59" name="Google Shape;59;p9"/>
          <p:cNvSpPr/>
          <p:nvPr/>
        </p:nvSpPr>
        <p:spPr>
          <a:xfrm>
            <a:off x="13436151" y="352728"/>
            <a:ext cx="3840686" cy="3835885"/>
          </a:xfrm>
          <a:custGeom>
            <a:avLst/>
            <a:gdLst/>
            <a:ahLst/>
            <a:cxnLst/>
            <a:rect l="l" t="t" r="r" b="b"/>
            <a:pathLst>
              <a:path w="3840686" h="3835885" extrusionOk="0">
                <a:moveTo>
                  <a:pt x="0" y="0"/>
                </a:moveTo>
                <a:lnTo>
                  <a:pt x="3840686" y="0"/>
                </a:lnTo>
                <a:lnTo>
                  <a:pt x="3840686" y="3835885"/>
                </a:lnTo>
                <a:lnTo>
                  <a:pt x="0" y="383588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60" name="Google Shape;60;p9"/>
          <p:cNvSpPr/>
          <p:nvPr/>
        </p:nvSpPr>
        <p:spPr>
          <a:xfrm>
            <a:off x="13436151" y="5190156"/>
            <a:ext cx="3840686" cy="3835885"/>
          </a:xfrm>
          <a:custGeom>
            <a:avLst/>
            <a:gdLst/>
            <a:ahLst/>
            <a:cxnLst/>
            <a:rect l="l" t="t" r="r" b="b"/>
            <a:pathLst>
              <a:path w="3840686" h="3835885" extrusionOk="0">
                <a:moveTo>
                  <a:pt x="0" y="0"/>
                </a:moveTo>
                <a:lnTo>
                  <a:pt x="3840686" y="0"/>
                </a:lnTo>
                <a:lnTo>
                  <a:pt x="3840686" y="3835886"/>
                </a:lnTo>
                <a:lnTo>
                  <a:pt x="0" y="383588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61" name="Google Shape;61;p9"/>
          <p:cNvSpPr/>
          <p:nvPr/>
        </p:nvSpPr>
        <p:spPr>
          <a:xfrm>
            <a:off x="1550421" y="1214479"/>
            <a:ext cx="5381625" cy="5558142"/>
          </a:xfrm>
          <a:custGeom>
            <a:avLst/>
            <a:gdLst/>
            <a:ahLst/>
            <a:cxnLst/>
            <a:rect l="l" t="t" r="r" b="b"/>
            <a:pathLst>
              <a:path w="6350000" h="6558280" extrusionOk="0">
                <a:moveTo>
                  <a:pt x="5218430" y="6558280"/>
                </a:moveTo>
                <a:lnTo>
                  <a:pt x="1131570" y="6558280"/>
                </a:lnTo>
                <a:cubicBezTo>
                  <a:pt x="508000" y="6558280"/>
                  <a:pt x="0" y="6050280"/>
                  <a:pt x="0" y="5426710"/>
                </a:cubicBezTo>
                <a:lnTo>
                  <a:pt x="0" y="1131570"/>
                </a:lnTo>
                <a:cubicBezTo>
                  <a:pt x="0" y="508000"/>
                  <a:pt x="508000" y="0"/>
                  <a:pt x="1131570" y="0"/>
                </a:cubicBezTo>
                <a:lnTo>
                  <a:pt x="5218430" y="0"/>
                </a:lnTo>
                <a:cubicBezTo>
                  <a:pt x="5842000" y="0"/>
                  <a:pt x="6350000" y="508000"/>
                  <a:pt x="6350000" y="1131570"/>
                </a:cubicBezTo>
                <a:lnTo>
                  <a:pt x="6350000" y="5425440"/>
                </a:lnTo>
                <a:cubicBezTo>
                  <a:pt x="6350000" y="6050280"/>
                  <a:pt x="5842000" y="6558280"/>
                  <a:pt x="5218430" y="6558280"/>
                </a:cubicBezTo>
                <a:close/>
                <a:moveTo>
                  <a:pt x="1131570" y="149860"/>
                </a:moveTo>
                <a:cubicBezTo>
                  <a:pt x="590550" y="149860"/>
                  <a:pt x="149860" y="590550"/>
                  <a:pt x="149860" y="1131570"/>
                </a:cubicBezTo>
                <a:lnTo>
                  <a:pt x="149860" y="5425440"/>
                </a:lnTo>
                <a:cubicBezTo>
                  <a:pt x="149860" y="5966460"/>
                  <a:pt x="590550" y="6407150"/>
                  <a:pt x="1131570" y="6407150"/>
                </a:cubicBezTo>
                <a:lnTo>
                  <a:pt x="5218430" y="6407150"/>
                </a:lnTo>
                <a:cubicBezTo>
                  <a:pt x="5759450" y="6407150"/>
                  <a:pt x="6200140" y="5966460"/>
                  <a:pt x="6200140" y="5425440"/>
                </a:cubicBezTo>
                <a:lnTo>
                  <a:pt x="6200140" y="1131570"/>
                </a:lnTo>
                <a:cubicBezTo>
                  <a:pt x="6200140" y="590550"/>
                  <a:pt x="5759450" y="149860"/>
                  <a:pt x="5218430" y="149860"/>
                </a:cubicBezTo>
                <a:lnTo>
                  <a:pt x="1131570" y="149860"/>
                </a:lnTo>
                <a:close/>
              </a:path>
            </a:pathLst>
          </a:custGeom>
          <a:solidFill>
            <a:srgbClr val="2323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9"/>
          <p:cNvSpPr/>
          <p:nvPr/>
        </p:nvSpPr>
        <p:spPr>
          <a:xfrm>
            <a:off x="9238343" y="609608"/>
            <a:ext cx="3190875" cy="3295536"/>
          </a:xfrm>
          <a:custGeom>
            <a:avLst/>
            <a:gdLst/>
            <a:ahLst/>
            <a:cxnLst/>
            <a:rect l="l" t="t" r="r" b="b"/>
            <a:pathLst>
              <a:path w="6350000" h="6558280" extrusionOk="0">
                <a:moveTo>
                  <a:pt x="5218430" y="6558280"/>
                </a:moveTo>
                <a:lnTo>
                  <a:pt x="1131570" y="6558280"/>
                </a:lnTo>
                <a:cubicBezTo>
                  <a:pt x="508000" y="6558280"/>
                  <a:pt x="0" y="6050280"/>
                  <a:pt x="0" y="5426710"/>
                </a:cubicBezTo>
                <a:lnTo>
                  <a:pt x="0" y="1131570"/>
                </a:lnTo>
                <a:cubicBezTo>
                  <a:pt x="0" y="508000"/>
                  <a:pt x="508000" y="0"/>
                  <a:pt x="1131570" y="0"/>
                </a:cubicBezTo>
                <a:lnTo>
                  <a:pt x="5218430" y="0"/>
                </a:lnTo>
                <a:cubicBezTo>
                  <a:pt x="5842000" y="0"/>
                  <a:pt x="6350000" y="508000"/>
                  <a:pt x="6350000" y="1131570"/>
                </a:cubicBezTo>
                <a:lnTo>
                  <a:pt x="6350000" y="5425440"/>
                </a:lnTo>
                <a:cubicBezTo>
                  <a:pt x="6350000" y="6050280"/>
                  <a:pt x="5842000" y="6558280"/>
                  <a:pt x="5218430" y="6558280"/>
                </a:cubicBezTo>
                <a:close/>
                <a:moveTo>
                  <a:pt x="1131570" y="149860"/>
                </a:moveTo>
                <a:cubicBezTo>
                  <a:pt x="590550" y="149860"/>
                  <a:pt x="149860" y="590550"/>
                  <a:pt x="149860" y="1131570"/>
                </a:cubicBezTo>
                <a:lnTo>
                  <a:pt x="149860" y="5425440"/>
                </a:lnTo>
                <a:cubicBezTo>
                  <a:pt x="149860" y="5966460"/>
                  <a:pt x="590550" y="6407150"/>
                  <a:pt x="1131570" y="6407150"/>
                </a:cubicBezTo>
                <a:lnTo>
                  <a:pt x="5218430" y="6407150"/>
                </a:lnTo>
                <a:cubicBezTo>
                  <a:pt x="5759450" y="6407150"/>
                  <a:pt x="6200140" y="5966460"/>
                  <a:pt x="6200140" y="5425440"/>
                </a:cubicBezTo>
                <a:lnTo>
                  <a:pt x="6200140" y="1131570"/>
                </a:lnTo>
                <a:cubicBezTo>
                  <a:pt x="6200140" y="590550"/>
                  <a:pt x="5759450" y="149860"/>
                  <a:pt x="5218430" y="149860"/>
                </a:cubicBezTo>
                <a:lnTo>
                  <a:pt x="1131570" y="149860"/>
                </a:lnTo>
                <a:close/>
              </a:path>
            </a:pathLst>
          </a:custGeom>
          <a:solidFill>
            <a:srgbClr val="2323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9"/>
          <p:cNvSpPr/>
          <p:nvPr/>
        </p:nvSpPr>
        <p:spPr>
          <a:xfrm>
            <a:off x="9238343" y="5447037"/>
            <a:ext cx="3190875" cy="3295536"/>
          </a:xfrm>
          <a:custGeom>
            <a:avLst/>
            <a:gdLst/>
            <a:ahLst/>
            <a:cxnLst/>
            <a:rect l="l" t="t" r="r" b="b"/>
            <a:pathLst>
              <a:path w="6350000" h="6558280" extrusionOk="0">
                <a:moveTo>
                  <a:pt x="5218430" y="6558280"/>
                </a:moveTo>
                <a:lnTo>
                  <a:pt x="1131570" y="6558280"/>
                </a:lnTo>
                <a:cubicBezTo>
                  <a:pt x="508000" y="6558280"/>
                  <a:pt x="0" y="6050280"/>
                  <a:pt x="0" y="5426710"/>
                </a:cubicBezTo>
                <a:lnTo>
                  <a:pt x="0" y="1131570"/>
                </a:lnTo>
                <a:cubicBezTo>
                  <a:pt x="0" y="508000"/>
                  <a:pt x="508000" y="0"/>
                  <a:pt x="1131570" y="0"/>
                </a:cubicBezTo>
                <a:lnTo>
                  <a:pt x="5218430" y="0"/>
                </a:lnTo>
                <a:cubicBezTo>
                  <a:pt x="5842000" y="0"/>
                  <a:pt x="6350000" y="508000"/>
                  <a:pt x="6350000" y="1131570"/>
                </a:cubicBezTo>
                <a:lnTo>
                  <a:pt x="6350000" y="5425440"/>
                </a:lnTo>
                <a:cubicBezTo>
                  <a:pt x="6350000" y="6050280"/>
                  <a:pt x="5842000" y="6558280"/>
                  <a:pt x="5218430" y="6558280"/>
                </a:cubicBezTo>
                <a:close/>
                <a:moveTo>
                  <a:pt x="1131570" y="149860"/>
                </a:moveTo>
                <a:cubicBezTo>
                  <a:pt x="590550" y="149860"/>
                  <a:pt x="149860" y="590550"/>
                  <a:pt x="149860" y="1131570"/>
                </a:cubicBezTo>
                <a:lnTo>
                  <a:pt x="149860" y="5425440"/>
                </a:lnTo>
                <a:cubicBezTo>
                  <a:pt x="149860" y="5966460"/>
                  <a:pt x="590550" y="6407150"/>
                  <a:pt x="1131570" y="6407150"/>
                </a:cubicBezTo>
                <a:lnTo>
                  <a:pt x="5218430" y="6407150"/>
                </a:lnTo>
                <a:cubicBezTo>
                  <a:pt x="5759450" y="6407150"/>
                  <a:pt x="6200140" y="5966460"/>
                  <a:pt x="6200140" y="5425440"/>
                </a:cubicBezTo>
                <a:lnTo>
                  <a:pt x="6200140" y="1131570"/>
                </a:lnTo>
                <a:cubicBezTo>
                  <a:pt x="6200140" y="590550"/>
                  <a:pt x="5759450" y="149860"/>
                  <a:pt x="5218430" y="149860"/>
                </a:cubicBezTo>
                <a:lnTo>
                  <a:pt x="1131570" y="149860"/>
                </a:lnTo>
                <a:close/>
              </a:path>
            </a:pathLst>
          </a:custGeom>
          <a:solidFill>
            <a:srgbClr val="2323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9"/>
          <p:cNvSpPr/>
          <p:nvPr/>
        </p:nvSpPr>
        <p:spPr>
          <a:xfrm>
            <a:off x="13755987" y="609608"/>
            <a:ext cx="3190875" cy="3295536"/>
          </a:xfrm>
          <a:custGeom>
            <a:avLst/>
            <a:gdLst/>
            <a:ahLst/>
            <a:cxnLst/>
            <a:rect l="l" t="t" r="r" b="b"/>
            <a:pathLst>
              <a:path w="6350000" h="6558280" extrusionOk="0">
                <a:moveTo>
                  <a:pt x="5218430" y="6558280"/>
                </a:moveTo>
                <a:lnTo>
                  <a:pt x="1131570" y="6558280"/>
                </a:lnTo>
                <a:cubicBezTo>
                  <a:pt x="508000" y="6558280"/>
                  <a:pt x="0" y="6050280"/>
                  <a:pt x="0" y="5426710"/>
                </a:cubicBezTo>
                <a:lnTo>
                  <a:pt x="0" y="1131570"/>
                </a:lnTo>
                <a:cubicBezTo>
                  <a:pt x="0" y="508000"/>
                  <a:pt x="508000" y="0"/>
                  <a:pt x="1131570" y="0"/>
                </a:cubicBezTo>
                <a:lnTo>
                  <a:pt x="5218430" y="0"/>
                </a:lnTo>
                <a:cubicBezTo>
                  <a:pt x="5842000" y="0"/>
                  <a:pt x="6350000" y="508000"/>
                  <a:pt x="6350000" y="1131570"/>
                </a:cubicBezTo>
                <a:lnTo>
                  <a:pt x="6350000" y="5425440"/>
                </a:lnTo>
                <a:cubicBezTo>
                  <a:pt x="6350000" y="6050280"/>
                  <a:pt x="5842000" y="6558280"/>
                  <a:pt x="5218430" y="6558280"/>
                </a:cubicBezTo>
                <a:close/>
                <a:moveTo>
                  <a:pt x="1131570" y="149860"/>
                </a:moveTo>
                <a:cubicBezTo>
                  <a:pt x="590550" y="149860"/>
                  <a:pt x="149860" y="590550"/>
                  <a:pt x="149860" y="1131570"/>
                </a:cubicBezTo>
                <a:lnTo>
                  <a:pt x="149860" y="5425440"/>
                </a:lnTo>
                <a:cubicBezTo>
                  <a:pt x="149860" y="5966460"/>
                  <a:pt x="590550" y="6407150"/>
                  <a:pt x="1131570" y="6407150"/>
                </a:cubicBezTo>
                <a:lnTo>
                  <a:pt x="5218430" y="6407150"/>
                </a:lnTo>
                <a:cubicBezTo>
                  <a:pt x="5759450" y="6407150"/>
                  <a:pt x="6200140" y="5966460"/>
                  <a:pt x="6200140" y="5425440"/>
                </a:cubicBezTo>
                <a:lnTo>
                  <a:pt x="6200140" y="1131570"/>
                </a:lnTo>
                <a:cubicBezTo>
                  <a:pt x="6200140" y="590550"/>
                  <a:pt x="5759450" y="149860"/>
                  <a:pt x="5218430" y="149860"/>
                </a:cubicBezTo>
                <a:lnTo>
                  <a:pt x="1131570" y="149860"/>
                </a:lnTo>
                <a:close/>
              </a:path>
            </a:pathLst>
          </a:custGeom>
          <a:solidFill>
            <a:srgbClr val="2323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9"/>
          <p:cNvSpPr/>
          <p:nvPr/>
        </p:nvSpPr>
        <p:spPr>
          <a:xfrm>
            <a:off x="13755987" y="5447037"/>
            <a:ext cx="3190875" cy="3295536"/>
          </a:xfrm>
          <a:custGeom>
            <a:avLst/>
            <a:gdLst/>
            <a:ahLst/>
            <a:cxnLst/>
            <a:rect l="l" t="t" r="r" b="b"/>
            <a:pathLst>
              <a:path w="6350000" h="6558280" extrusionOk="0">
                <a:moveTo>
                  <a:pt x="5218430" y="6558280"/>
                </a:moveTo>
                <a:lnTo>
                  <a:pt x="1131570" y="6558280"/>
                </a:lnTo>
                <a:cubicBezTo>
                  <a:pt x="508000" y="6558280"/>
                  <a:pt x="0" y="6050280"/>
                  <a:pt x="0" y="5426710"/>
                </a:cubicBezTo>
                <a:lnTo>
                  <a:pt x="0" y="1131570"/>
                </a:lnTo>
                <a:cubicBezTo>
                  <a:pt x="0" y="508000"/>
                  <a:pt x="508000" y="0"/>
                  <a:pt x="1131570" y="0"/>
                </a:cubicBezTo>
                <a:lnTo>
                  <a:pt x="5218430" y="0"/>
                </a:lnTo>
                <a:cubicBezTo>
                  <a:pt x="5842000" y="0"/>
                  <a:pt x="6350000" y="508000"/>
                  <a:pt x="6350000" y="1131570"/>
                </a:cubicBezTo>
                <a:lnTo>
                  <a:pt x="6350000" y="5425440"/>
                </a:lnTo>
                <a:cubicBezTo>
                  <a:pt x="6350000" y="6050280"/>
                  <a:pt x="5842000" y="6558280"/>
                  <a:pt x="5218430" y="6558280"/>
                </a:cubicBezTo>
                <a:close/>
                <a:moveTo>
                  <a:pt x="1131570" y="149860"/>
                </a:moveTo>
                <a:cubicBezTo>
                  <a:pt x="590550" y="149860"/>
                  <a:pt x="149860" y="590550"/>
                  <a:pt x="149860" y="1131570"/>
                </a:cubicBezTo>
                <a:lnTo>
                  <a:pt x="149860" y="5425440"/>
                </a:lnTo>
                <a:cubicBezTo>
                  <a:pt x="149860" y="5966460"/>
                  <a:pt x="590550" y="6407150"/>
                  <a:pt x="1131570" y="6407150"/>
                </a:cubicBezTo>
                <a:lnTo>
                  <a:pt x="5218430" y="6407150"/>
                </a:lnTo>
                <a:cubicBezTo>
                  <a:pt x="5759450" y="6407150"/>
                  <a:pt x="6200140" y="5966460"/>
                  <a:pt x="6200140" y="5425440"/>
                </a:cubicBezTo>
                <a:lnTo>
                  <a:pt x="6200140" y="1131570"/>
                </a:lnTo>
                <a:cubicBezTo>
                  <a:pt x="6200140" y="590550"/>
                  <a:pt x="5759450" y="149860"/>
                  <a:pt x="5218430" y="149860"/>
                </a:cubicBezTo>
                <a:lnTo>
                  <a:pt x="1131570" y="149860"/>
                </a:lnTo>
                <a:close/>
              </a:path>
            </a:pathLst>
          </a:custGeom>
          <a:solidFill>
            <a:srgbClr val="2323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9"/>
          <p:cNvSpPr txBox="1"/>
          <p:nvPr/>
        </p:nvSpPr>
        <p:spPr>
          <a:xfrm>
            <a:off x="1975724" y="2240927"/>
            <a:ext cx="725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C1FF72"/>
                </a:solidFill>
                <a:latin typeface="Titillium Web"/>
                <a:ea typeface="Titillium Web"/>
                <a:cs typeface="Titillium Web"/>
                <a:sym typeface="Titillium Web"/>
              </a:rPr>
              <a:t>CEO</a:t>
            </a:r>
            <a:endParaRPr/>
          </a:p>
        </p:txBody>
      </p:sp>
      <p:sp>
        <p:nvSpPr>
          <p:cNvPr id="67" name="Google Shape;67;p9"/>
          <p:cNvSpPr txBox="1"/>
          <p:nvPr/>
        </p:nvSpPr>
        <p:spPr>
          <a:xfrm>
            <a:off x="1975724" y="1854212"/>
            <a:ext cx="1491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D4D4D4"/>
                </a:solidFill>
                <a:latin typeface="Titillium Web"/>
                <a:ea typeface="Titillium Web"/>
                <a:cs typeface="Titillium Web"/>
                <a:sym typeface="Titillium Web"/>
              </a:rPr>
              <a:t>John Doe</a:t>
            </a:r>
            <a:endParaRPr/>
          </a:p>
        </p:txBody>
      </p:sp>
      <p:sp>
        <p:nvSpPr>
          <p:cNvPr id="68" name="Google Shape;68;p9"/>
          <p:cNvSpPr>
            <a:spLocks noGrp="1"/>
          </p:cNvSpPr>
          <p:nvPr>
            <p:ph type="pic" idx="2"/>
          </p:nvPr>
        </p:nvSpPr>
        <p:spPr>
          <a:xfrm>
            <a:off x="1686738" y="1439050"/>
            <a:ext cx="5109000" cy="5109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69" name="Google Shape;69;p9"/>
          <p:cNvSpPr>
            <a:spLocks noGrp="1"/>
          </p:cNvSpPr>
          <p:nvPr>
            <p:ph type="pic" idx="3"/>
          </p:nvPr>
        </p:nvSpPr>
        <p:spPr>
          <a:xfrm>
            <a:off x="9362838" y="781375"/>
            <a:ext cx="2952000" cy="2952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70" name="Google Shape;70;p9"/>
          <p:cNvSpPr>
            <a:spLocks noGrp="1"/>
          </p:cNvSpPr>
          <p:nvPr>
            <p:ph type="pic" idx="4"/>
          </p:nvPr>
        </p:nvSpPr>
        <p:spPr>
          <a:xfrm>
            <a:off x="13880475" y="781375"/>
            <a:ext cx="2952000" cy="2952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71" name="Google Shape;71;p9"/>
          <p:cNvSpPr>
            <a:spLocks noGrp="1"/>
          </p:cNvSpPr>
          <p:nvPr>
            <p:ph type="pic" idx="5"/>
          </p:nvPr>
        </p:nvSpPr>
        <p:spPr>
          <a:xfrm>
            <a:off x="9362838" y="5623856"/>
            <a:ext cx="2952000" cy="2952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72" name="Google Shape;72;p9"/>
          <p:cNvSpPr>
            <a:spLocks noGrp="1"/>
          </p:cNvSpPr>
          <p:nvPr>
            <p:ph type="pic" idx="6"/>
          </p:nvPr>
        </p:nvSpPr>
        <p:spPr>
          <a:xfrm>
            <a:off x="13880475" y="5623856"/>
            <a:ext cx="2952000" cy="2952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73" name="Google Shape;73;p9"/>
          <p:cNvSpPr txBox="1">
            <a:spLocks noGrp="1"/>
          </p:cNvSpPr>
          <p:nvPr>
            <p:ph type="subTitle" idx="1"/>
          </p:nvPr>
        </p:nvSpPr>
        <p:spPr>
          <a:xfrm>
            <a:off x="9362850" y="4021825"/>
            <a:ext cx="3066300" cy="447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lvl="0" rtl="0">
              <a:spcBef>
                <a:spcPts val="640"/>
              </a:spcBef>
              <a:spcAft>
                <a:spcPts val="0"/>
              </a:spcAft>
              <a:buClr>
                <a:srgbClr val="D4D4D4"/>
              </a:buClr>
              <a:buSzPts val="2400"/>
              <a:buNone/>
              <a:defRPr b="1">
                <a:solidFill>
                  <a:srgbClr val="D4D4D4"/>
                </a:solidFill>
              </a:defRPr>
            </a:lvl1pPr>
            <a:lvl2pPr lvl="1" rtl="0">
              <a:spcBef>
                <a:spcPts val="560"/>
              </a:spcBef>
              <a:spcAft>
                <a:spcPts val="0"/>
              </a:spcAft>
              <a:buClr>
                <a:srgbClr val="D4D4D4"/>
              </a:buClr>
              <a:buSzPts val="2400"/>
              <a:buFont typeface="Oswald"/>
              <a:buNone/>
              <a:defRPr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480"/>
              </a:spcBef>
              <a:spcAft>
                <a:spcPts val="0"/>
              </a:spcAft>
              <a:buClr>
                <a:srgbClr val="D4D4D4"/>
              </a:buClr>
              <a:buSzPts val="2400"/>
              <a:buFont typeface="Oswald"/>
              <a:buNone/>
              <a:defRPr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400"/>
              </a:spcBef>
              <a:spcAft>
                <a:spcPts val="0"/>
              </a:spcAft>
              <a:buClr>
                <a:srgbClr val="D4D4D4"/>
              </a:buClr>
              <a:buSzPts val="2400"/>
              <a:buFont typeface="Oswald"/>
              <a:buNone/>
              <a:defRPr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400"/>
              </a:spcBef>
              <a:spcAft>
                <a:spcPts val="0"/>
              </a:spcAft>
              <a:buClr>
                <a:srgbClr val="D4D4D4"/>
              </a:buClr>
              <a:buSzPts val="2400"/>
              <a:buFont typeface="Oswald"/>
              <a:buNone/>
              <a:defRPr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400"/>
              </a:spcBef>
              <a:spcAft>
                <a:spcPts val="0"/>
              </a:spcAft>
              <a:buClr>
                <a:srgbClr val="D4D4D4"/>
              </a:buClr>
              <a:buSzPts val="2400"/>
              <a:buFont typeface="Oswald"/>
              <a:buNone/>
              <a:defRPr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400"/>
              </a:spcBef>
              <a:spcAft>
                <a:spcPts val="0"/>
              </a:spcAft>
              <a:buClr>
                <a:srgbClr val="D4D4D4"/>
              </a:buClr>
              <a:buSzPts val="2400"/>
              <a:buFont typeface="Oswald"/>
              <a:buNone/>
              <a:defRPr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400"/>
              </a:spcBef>
              <a:spcAft>
                <a:spcPts val="0"/>
              </a:spcAft>
              <a:buClr>
                <a:srgbClr val="D4D4D4"/>
              </a:buClr>
              <a:buSzPts val="2400"/>
              <a:buFont typeface="Oswald"/>
              <a:buNone/>
              <a:defRPr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400"/>
              </a:spcBef>
              <a:spcAft>
                <a:spcPts val="0"/>
              </a:spcAft>
              <a:buClr>
                <a:srgbClr val="D4D4D4"/>
              </a:buClr>
              <a:buSzPts val="2400"/>
              <a:buFont typeface="Oswald"/>
              <a:buNone/>
              <a:defRPr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body" idx="7"/>
          </p:nvPr>
        </p:nvSpPr>
        <p:spPr>
          <a:xfrm>
            <a:off x="9362850" y="4457400"/>
            <a:ext cx="2952000" cy="560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rtl="0">
              <a:spcBef>
                <a:spcPts val="640"/>
              </a:spcBef>
              <a:spcAft>
                <a:spcPts val="0"/>
              </a:spcAft>
              <a:buClr>
                <a:srgbClr val="C1FF72"/>
              </a:buClr>
              <a:buSzPts val="2400"/>
              <a:buChar char="•"/>
              <a:defRPr>
                <a:solidFill>
                  <a:srgbClr val="C1FF72"/>
                </a:solidFill>
              </a:defRPr>
            </a:lvl1pPr>
            <a:lvl2pPr marL="914400" lvl="1" indent="-381000" rtl="0">
              <a:spcBef>
                <a:spcPts val="560"/>
              </a:spcBef>
              <a:spcAft>
                <a:spcPts val="0"/>
              </a:spcAft>
              <a:buClr>
                <a:srgbClr val="C1FF72"/>
              </a:buClr>
              <a:buSzPts val="2400"/>
              <a:buChar char="–"/>
              <a:defRPr>
                <a:solidFill>
                  <a:srgbClr val="C1FF72"/>
                </a:solidFill>
              </a:defRPr>
            </a:lvl2pPr>
            <a:lvl3pPr marL="1371600" lvl="2" indent="-381000" rtl="0">
              <a:spcBef>
                <a:spcPts val="480"/>
              </a:spcBef>
              <a:spcAft>
                <a:spcPts val="0"/>
              </a:spcAft>
              <a:buClr>
                <a:srgbClr val="C1FF72"/>
              </a:buClr>
              <a:buSzPts val="2400"/>
              <a:buChar char="•"/>
              <a:defRPr>
                <a:solidFill>
                  <a:srgbClr val="C1FF72"/>
                </a:solidFill>
              </a:defRPr>
            </a:lvl3pPr>
            <a:lvl4pPr marL="1828800" lvl="3" indent="-381000" rtl="0">
              <a:spcBef>
                <a:spcPts val="400"/>
              </a:spcBef>
              <a:spcAft>
                <a:spcPts val="0"/>
              </a:spcAft>
              <a:buClr>
                <a:srgbClr val="C1FF72"/>
              </a:buClr>
              <a:buSzPts val="2400"/>
              <a:buChar char="–"/>
              <a:defRPr>
                <a:solidFill>
                  <a:srgbClr val="C1FF72"/>
                </a:solidFill>
              </a:defRPr>
            </a:lvl4pPr>
            <a:lvl5pPr marL="2286000" lvl="4" indent="-381000" rtl="0">
              <a:spcBef>
                <a:spcPts val="400"/>
              </a:spcBef>
              <a:spcAft>
                <a:spcPts val="0"/>
              </a:spcAft>
              <a:buClr>
                <a:srgbClr val="C1FF72"/>
              </a:buClr>
              <a:buSzPts val="2400"/>
              <a:buChar char="»"/>
              <a:defRPr>
                <a:solidFill>
                  <a:srgbClr val="C1FF72"/>
                </a:solidFill>
              </a:defRPr>
            </a:lvl5pPr>
            <a:lvl6pPr marL="2743200" lvl="5" indent="-381000" rtl="0">
              <a:spcBef>
                <a:spcPts val="400"/>
              </a:spcBef>
              <a:spcAft>
                <a:spcPts val="0"/>
              </a:spcAft>
              <a:buClr>
                <a:srgbClr val="C1FF72"/>
              </a:buClr>
              <a:buSzPts val="2400"/>
              <a:buChar char="•"/>
              <a:defRPr>
                <a:solidFill>
                  <a:srgbClr val="C1FF72"/>
                </a:solidFill>
              </a:defRPr>
            </a:lvl6pPr>
            <a:lvl7pPr marL="3200400" lvl="6" indent="-381000" rtl="0">
              <a:spcBef>
                <a:spcPts val="400"/>
              </a:spcBef>
              <a:spcAft>
                <a:spcPts val="0"/>
              </a:spcAft>
              <a:buClr>
                <a:srgbClr val="C1FF72"/>
              </a:buClr>
              <a:buSzPts val="2400"/>
              <a:buChar char="•"/>
              <a:defRPr>
                <a:solidFill>
                  <a:srgbClr val="C1FF72"/>
                </a:solidFill>
              </a:defRPr>
            </a:lvl7pPr>
            <a:lvl8pPr marL="3657600" lvl="7" indent="-381000" rtl="0">
              <a:spcBef>
                <a:spcPts val="400"/>
              </a:spcBef>
              <a:spcAft>
                <a:spcPts val="0"/>
              </a:spcAft>
              <a:buClr>
                <a:srgbClr val="C1FF72"/>
              </a:buClr>
              <a:buSzPts val="2400"/>
              <a:buChar char="•"/>
              <a:defRPr>
                <a:solidFill>
                  <a:srgbClr val="C1FF72"/>
                </a:solidFill>
              </a:defRPr>
            </a:lvl8pPr>
            <a:lvl9pPr marL="4114800" lvl="8" indent="-381000" rtl="0">
              <a:spcBef>
                <a:spcPts val="400"/>
              </a:spcBef>
              <a:spcAft>
                <a:spcPts val="0"/>
              </a:spcAft>
              <a:buClr>
                <a:srgbClr val="C1FF72"/>
              </a:buClr>
              <a:buSzPts val="2400"/>
              <a:buChar char="•"/>
              <a:defRPr>
                <a:solidFill>
                  <a:srgbClr val="C1FF72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subTitle" idx="8"/>
          </p:nvPr>
        </p:nvSpPr>
        <p:spPr>
          <a:xfrm>
            <a:off x="13880475" y="4021825"/>
            <a:ext cx="3066300" cy="447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lvl="0" rtl="0">
              <a:spcBef>
                <a:spcPts val="640"/>
              </a:spcBef>
              <a:spcAft>
                <a:spcPts val="0"/>
              </a:spcAft>
              <a:buClr>
                <a:srgbClr val="D4D4D4"/>
              </a:buClr>
              <a:buSzPts val="2400"/>
              <a:buNone/>
              <a:defRPr b="1">
                <a:solidFill>
                  <a:srgbClr val="D4D4D4"/>
                </a:solidFill>
              </a:defRPr>
            </a:lvl1pPr>
            <a:lvl2pPr lvl="1" rtl="0">
              <a:spcBef>
                <a:spcPts val="560"/>
              </a:spcBef>
              <a:spcAft>
                <a:spcPts val="0"/>
              </a:spcAft>
              <a:buClr>
                <a:srgbClr val="D4D4D4"/>
              </a:buClr>
              <a:buSzPts val="2400"/>
              <a:buFont typeface="Oswald"/>
              <a:buNone/>
              <a:defRPr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480"/>
              </a:spcBef>
              <a:spcAft>
                <a:spcPts val="0"/>
              </a:spcAft>
              <a:buClr>
                <a:srgbClr val="D4D4D4"/>
              </a:buClr>
              <a:buSzPts val="2400"/>
              <a:buFont typeface="Oswald"/>
              <a:buNone/>
              <a:defRPr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400"/>
              </a:spcBef>
              <a:spcAft>
                <a:spcPts val="0"/>
              </a:spcAft>
              <a:buClr>
                <a:srgbClr val="D4D4D4"/>
              </a:buClr>
              <a:buSzPts val="2400"/>
              <a:buFont typeface="Oswald"/>
              <a:buNone/>
              <a:defRPr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400"/>
              </a:spcBef>
              <a:spcAft>
                <a:spcPts val="0"/>
              </a:spcAft>
              <a:buClr>
                <a:srgbClr val="D4D4D4"/>
              </a:buClr>
              <a:buSzPts val="2400"/>
              <a:buFont typeface="Oswald"/>
              <a:buNone/>
              <a:defRPr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400"/>
              </a:spcBef>
              <a:spcAft>
                <a:spcPts val="0"/>
              </a:spcAft>
              <a:buClr>
                <a:srgbClr val="D4D4D4"/>
              </a:buClr>
              <a:buSzPts val="2400"/>
              <a:buFont typeface="Oswald"/>
              <a:buNone/>
              <a:defRPr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400"/>
              </a:spcBef>
              <a:spcAft>
                <a:spcPts val="0"/>
              </a:spcAft>
              <a:buClr>
                <a:srgbClr val="D4D4D4"/>
              </a:buClr>
              <a:buSzPts val="2400"/>
              <a:buFont typeface="Oswald"/>
              <a:buNone/>
              <a:defRPr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400"/>
              </a:spcBef>
              <a:spcAft>
                <a:spcPts val="0"/>
              </a:spcAft>
              <a:buClr>
                <a:srgbClr val="D4D4D4"/>
              </a:buClr>
              <a:buSzPts val="2400"/>
              <a:buFont typeface="Oswald"/>
              <a:buNone/>
              <a:defRPr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400"/>
              </a:spcBef>
              <a:spcAft>
                <a:spcPts val="0"/>
              </a:spcAft>
              <a:buClr>
                <a:srgbClr val="D4D4D4"/>
              </a:buClr>
              <a:buSzPts val="2400"/>
              <a:buFont typeface="Oswald"/>
              <a:buNone/>
              <a:defRPr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6" name="Google Shape;76;p9"/>
          <p:cNvSpPr txBox="1">
            <a:spLocks noGrp="1"/>
          </p:cNvSpPr>
          <p:nvPr>
            <p:ph type="body" idx="9"/>
          </p:nvPr>
        </p:nvSpPr>
        <p:spPr>
          <a:xfrm>
            <a:off x="13880475" y="4457400"/>
            <a:ext cx="2952000" cy="560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rtl="0">
              <a:spcBef>
                <a:spcPts val="640"/>
              </a:spcBef>
              <a:spcAft>
                <a:spcPts val="0"/>
              </a:spcAft>
              <a:buClr>
                <a:srgbClr val="C1FF72"/>
              </a:buClr>
              <a:buSzPts val="2400"/>
              <a:buChar char="•"/>
              <a:defRPr>
                <a:solidFill>
                  <a:srgbClr val="C1FF72"/>
                </a:solidFill>
              </a:defRPr>
            </a:lvl1pPr>
            <a:lvl2pPr marL="914400" lvl="1" indent="-381000" rtl="0">
              <a:spcBef>
                <a:spcPts val="560"/>
              </a:spcBef>
              <a:spcAft>
                <a:spcPts val="0"/>
              </a:spcAft>
              <a:buClr>
                <a:srgbClr val="C1FF72"/>
              </a:buClr>
              <a:buSzPts val="2400"/>
              <a:buChar char="–"/>
              <a:defRPr>
                <a:solidFill>
                  <a:srgbClr val="C1FF72"/>
                </a:solidFill>
              </a:defRPr>
            </a:lvl2pPr>
            <a:lvl3pPr marL="1371600" lvl="2" indent="-381000" rtl="0">
              <a:spcBef>
                <a:spcPts val="480"/>
              </a:spcBef>
              <a:spcAft>
                <a:spcPts val="0"/>
              </a:spcAft>
              <a:buClr>
                <a:srgbClr val="C1FF72"/>
              </a:buClr>
              <a:buSzPts val="2400"/>
              <a:buChar char="•"/>
              <a:defRPr>
                <a:solidFill>
                  <a:srgbClr val="C1FF72"/>
                </a:solidFill>
              </a:defRPr>
            </a:lvl3pPr>
            <a:lvl4pPr marL="1828800" lvl="3" indent="-381000" rtl="0">
              <a:spcBef>
                <a:spcPts val="400"/>
              </a:spcBef>
              <a:spcAft>
                <a:spcPts val="0"/>
              </a:spcAft>
              <a:buClr>
                <a:srgbClr val="C1FF72"/>
              </a:buClr>
              <a:buSzPts val="2400"/>
              <a:buChar char="–"/>
              <a:defRPr>
                <a:solidFill>
                  <a:srgbClr val="C1FF72"/>
                </a:solidFill>
              </a:defRPr>
            </a:lvl4pPr>
            <a:lvl5pPr marL="2286000" lvl="4" indent="-381000" rtl="0">
              <a:spcBef>
                <a:spcPts val="400"/>
              </a:spcBef>
              <a:spcAft>
                <a:spcPts val="0"/>
              </a:spcAft>
              <a:buClr>
                <a:srgbClr val="C1FF72"/>
              </a:buClr>
              <a:buSzPts val="2400"/>
              <a:buChar char="»"/>
              <a:defRPr>
                <a:solidFill>
                  <a:srgbClr val="C1FF72"/>
                </a:solidFill>
              </a:defRPr>
            </a:lvl5pPr>
            <a:lvl6pPr marL="2743200" lvl="5" indent="-381000" rtl="0">
              <a:spcBef>
                <a:spcPts val="400"/>
              </a:spcBef>
              <a:spcAft>
                <a:spcPts val="0"/>
              </a:spcAft>
              <a:buClr>
                <a:srgbClr val="C1FF72"/>
              </a:buClr>
              <a:buSzPts val="2400"/>
              <a:buChar char="•"/>
              <a:defRPr>
                <a:solidFill>
                  <a:srgbClr val="C1FF72"/>
                </a:solidFill>
              </a:defRPr>
            </a:lvl6pPr>
            <a:lvl7pPr marL="3200400" lvl="6" indent="-381000" rtl="0">
              <a:spcBef>
                <a:spcPts val="400"/>
              </a:spcBef>
              <a:spcAft>
                <a:spcPts val="0"/>
              </a:spcAft>
              <a:buClr>
                <a:srgbClr val="C1FF72"/>
              </a:buClr>
              <a:buSzPts val="2400"/>
              <a:buChar char="•"/>
              <a:defRPr>
                <a:solidFill>
                  <a:srgbClr val="C1FF72"/>
                </a:solidFill>
              </a:defRPr>
            </a:lvl7pPr>
            <a:lvl8pPr marL="3657600" lvl="7" indent="-381000" rtl="0">
              <a:spcBef>
                <a:spcPts val="400"/>
              </a:spcBef>
              <a:spcAft>
                <a:spcPts val="0"/>
              </a:spcAft>
              <a:buClr>
                <a:srgbClr val="C1FF72"/>
              </a:buClr>
              <a:buSzPts val="2400"/>
              <a:buChar char="•"/>
              <a:defRPr>
                <a:solidFill>
                  <a:srgbClr val="C1FF72"/>
                </a:solidFill>
              </a:defRPr>
            </a:lvl8pPr>
            <a:lvl9pPr marL="4114800" lvl="8" indent="-381000" rtl="0">
              <a:spcBef>
                <a:spcPts val="400"/>
              </a:spcBef>
              <a:spcAft>
                <a:spcPts val="0"/>
              </a:spcAft>
              <a:buClr>
                <a:srgbClr val="C1FF72"/>
              </a:buClr>
              <a:buSzPts val="2400"/>
              <a:buChar char="•"/>
              <a:defRPr>
                <a:solidFill>
                  <a:srgbClr val="C1FF72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9"/>
          <p:cNvSpPr txBox="1">
            <a:spLocks noGrp="1"/>
          </p:cNvSpPr>
          <p:nvPr>
            <p:ph type="subTitle" idx="13"/>
          </p:nvPr>
        </p:nvSpPr>
        <p:spPr>
          <a:xfrm>
            <a:off x="9362850" y="8883175"/>
            <a:ext cx="3066300" cy="447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lvl="0" rtl="0">
              <a:spcBef>
                <a:spcPts val="640"/>
              </a:spcBef>
              <a:spcAft>
                <a:spcPts val="0"/>
              </a:spcAft>
              <a:buClr>
                <a:srgbClr val="D4D4D4"/>
              </a:buClr>
              <a:buSzPts val="2400"/>
              <a:buNone/>
              <a:defRPr b="1">
                <a:solidFill>
                  <a:srgbClr val="D4D4D4"/>
                </a:solidFill>
              </a:defRPr>
            </a:lvl1pPr>
            <a:lvl2pPr lvl="1" rtl="0">
              <a:spcBef>
                <a:spcPts val="560"/>
              </a:spcBef>
              <a:spcAft>
                <a:spcPts val="0"/>
              </a:spcAft>
              <a:buClr>
                <a:srgbClr val="D4D4D4"/>
              </a:buClr>
              <a:buSzPts val="2400"/>
              <a:buFont typeface="Oswald"/>
              <a:buNone/>
              <a:defRPr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480"/>
              </a:spcBef>
              <a:spcAft>
                <a:spcPts val="0"/>
              </a:spcAft>
              <a:buClr>
                <a:srgbClr val="D4D4D4"/>
              </a:buClr>
              <a:buSzPts val="2400"/>
              <a:buFont typeface="Oswald"/>
              <a:buNone/>
              <a:defRPr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400"/>
              </a:spcBef>
              <a:spcAft>
                <a:spcPts val="0"/>
              </a:spcAft>
              <a:buClr>
                <a:srgbClr val="D4D4D4"/>
              </a:buClr>
              <a:buSzPts val="2400"/>
              <a:buFont typeface="Oswald"/>
              <a:buNone/>
              <a:defRPr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400"/>
              </a:spcBef>
              <a:spcAft>
                <a:spcPts val="0"/>
              </a:spcAft>
              <a:buClr>
                <a:srgbClr val="D4D4D4"/>
              </a:buClr>
              <a:buSzPts val="2400"/>
              <a:buFont typeface="Oswald"/>
              <a:buNone/>
              <a:defRPr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400"/>
              </a:spcBef>
              <a:spcAft>
                <a:spcPts val="0"/>
              </a:spcAft>
              <a:buClr>
                <a:srgbClr val="D4D4D4"/>
              </a:buClr>
              <a:buSzPts val="2400"/>
              <a:buFont typeface="Oswald"/>
              <a:buNone/>
              <a:defRPr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400"/>
              </a:spcBef>
              <a:spcAft>
                <a:spcPts val="0"/>
              </a:spcAft>
              <a:buClr>
                <a:srgbClr val="D4D4D4"/>
              </a:buClr>
              <a:buSzPts val="2400"/>
              <a:buFont typeface="Oswald"/>
              <a:buNone/>
              <a:defRPr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400"/>
              </a:spcBef>
              <a:spcAft>
                <a:spcPts val="0"/>
              </a:spcAft>
              <a:buClr>
                <a:srgbClr val="D4D4D4"/>
              </a:buClr>
              <a:buSzPts val="2400"/>
              <a:buFont typeface="Oswald"/>
              <a:buNone/>
              <a:defRPr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400"/>
              </a:spcBef>
              <a:spcAft>
                <a:spcPts val="0"/>
              </a:spcAft>
              <a:buClr>
                <a:srgbClr val="D4D4D4"/>
              </a:buClr>
              <a:buSzPts val="2400"/>
              <a:buFont typeface="Oswald"/>
              <a:buNone/>
              <a:defRPr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8" name="Google Shape;78;p9"/>
          <p:cNvSpPr txBox="1">
            <a:spLocks noGrp="1"/>
          </p:cNvSpPr>
          <p:nvPr>
            <p:ph type="body" idx="14"/>
          </p:nvPr>
        </p:nvSpPr>
        <p:spPr>
          <a:xfrm>
            <a:off x="9362850" y="9318750"/>
            <a:ext cx="2952000" cy="560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rtl="0">
              <a:spcBef>
                <a:spcPts val="640"/>
              </a:spcBef>
              <a:spcAft>
                <a:spcPts val="0"/>
              </a:spcAft>
              <a:buClr>
                <a:srgbClr val="C1FF72"/>
              </a:buClr>
              <a:buSzPts val="2400"/>
              <a:buChar char="•"/>
              <a:defRPr>
                <a:solidFill>
                  <a:srgbClr val="C1FF72"/>
                </a:solidFill>
              </a:defRPr>
            </a:lvl1pPr>
            <a:lvl2pPr marL="914400" lvl="1" indent="-381000" rtl="0">
              <a:spcBef>
                <a:spcPts val="560"/>
              </a:spcBef>
              <a:spcAft>
                <a:spcPts val="0"/>
              </a:spcAft>
              <a:buClr>
                <a:srgbClr val="C1FF72"/>
              </a:buClr>
              <a:buSzPts val="2400"/>
              <a:buChar char="–"/>
              <a:defRPr>
                <a:solidFill>
                  <a:srgbClr val="C1FF72"/>
                </a:solidFill>
              </a:defRPr>
            </a:lvl2pPr>
            <a:lvl3pPr marL="1371600" lvl="2" indent="-381000" rtl="0">
              <a:spcBef>
                <a:spcPts val="480"/>
              </a:spcBef>
              <a:spcAft>
                <a:spcPts val="0"/>
              </a:spcAft>
              <a:buClr>
                <a:srgbClr val="C1FF72"/>
              </a:buClr>
              <a:buSzPts val="2400"/>
              <a:buChar char="•"/>
              <a:defRPr>
                <a:solidFill>
                  <a:srgbClr val="C1FF72"/>
                </a:solidFill>
              </a:defRPr>
            </a:lvl3pPr>
            <a:lvl4pPr marL="1828800" lvl="3" indent="-381000" rtl="0">
              <a:spcBef>
                <a:spcPts val="400"/>
              </a:spcBef>
              <a:spcAft>
                <a:spcPts val="0"/>
              </a:spcAft>
              <a:buClr>
                <a:srgbClr val="C1FF72"/>
              </a:buClr>
              <a:buSzPts val="2400"/>
              <a:buChar char="–"/>
              <a:defRPr>
                <a:solidFill>
                  <a:srgbClr val="C1FF72"/>
                </a:solidFill>
              </a:defRPr>
            </a:lvl4pPr>
            <a:lvl5pPr marL="2286000" lvl="4" indent="-381000" rtl="0">
              <a:spcBef>
                <a:spcPts val="400"/>
              </a:spcBef>
              <a:spcAft>
                <a:spcPts val="0"/>
              </a:spcAft>
              <a:buClr>
                <a:srgbClr val="C1FF72"/>
              </a:buClr>
              <a:buSzPts val="2400"/>
              <a:buChar char="»"/>
              <a:defRPr>
                <a:solidFill>
                  <a:srgbClr val="C1FF72"/>
                </a:solidFill>
              </a:defRPr>
            </a:lvl5pPr>
            <a:lvl6pPr marL="2743200" lvl="5" indent="-381000" rtl="0">
              <a:spcBef>
                <a:spcPts val="400"/>
              </a:spcBef>
              <a:spcAft>
                <a:spcPts val="0"/>
              </a:spcAft>
              <a:buClr>
                <a:srgbClr val="C1FF72"/>
              </a:buClr>
              <a:buSzPts val="2400"/>
              <a:buChar char="•"/>
              <a:defRPr>
                <a:solidFill>
                  <a:srgbClr val="C1FF72"/>
                </a:solidFill>
              </a:defRPr>
            </a:lvl6pPr>
            <a:lvl7pPr marL="3200400" lvl="6" indent="-381000" rtl="0">
              <a:spcBef>
                <a:spcPts val="400"/>
              </a:spcBef>
              <a:spcAft>
                <a:spcPts val="0"/>
              </a:spcAft>
              <a:buClr>
                <a:srgbClr val="C1FF72"/>
              </a:buClr>
              <a:buSzPts val="2400"/>
              <a:buChar char="•"/>
              <a:defRPr>
                <a:solidFill>
                  <a:srgbClr val="C1FF72"/>
                </a:solidFill>
              </a:defRPr>
            </a:lvl7pPr>
            <a:lvl8pPr marL="3657600" lvl="7" indent="-381000" rtl="0">
              <a:spcBef>
                <a:spcPts val="400"/>
              </a:spcBef>
              <a:spcAft>
                <a:spcPts val="0"/>
              </a:spcAft>
              <a:buClr>
                <a:srgbClr val="C1FF72"/>
              </a:buClr>
              <a:buSzPts val="2400"/>
              <a:buChar char="•"/>
              <a:defRPr>
                <a:solidFill>
                  <a:srgbClr val="C1FF72"/>
                </a:solidFill>
              </a:defRPr>
            </a:lvl8pPr>
            <a:lvl9pPr marL="4114800" lvl="8" indent="-381000" rtl="0">
              <a:spcBef>
                <a:spcPts val="400"/>
              </a:spcBef>
              <a:spcAft>
                <a:spcPts val="0"/>
              </a:spcAft>
              <a:buClr>
                <a:srgbClr val="C1FF72"/>
              </a:buClr>
              <a:buSzPts val="2400"/>
              <a:buChar char="•"/>
              <a:defRPr>
                <a:solidFill>
                  <a:srgbClr val="C1FF72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9"/>
          <p:cNvSpPr txBox="1">
            <a:spLocks noGrp="1"/>
          </p:cNvSpPr>
          <p:nvPr>
            <p:ph type="subTitle" idx="15"/>
          </p:nvPr>
        </p:nvSpPr>
        <p:spPr>
          <a:xfrm>
            <a:off x="13880475" y="8883175"/>
            <a:ext cx="3066300" cy="447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lvl="0" rtl="0">
              <a:spcBef>
                <a:spcPts val="640"/>
              </a:spcBef>
              <a:spcAft>
                <a:spcPts val="0"/>
              </a:spcAft>
              <a:buClr>
                <a:srgbClr val="D4D4D4"/>
              </a:buClr>
              <a:buSzPts val="2400"/>
              <a:buNone/>
              <a:defRPr b="1">
                <a:solidFill>
                  <a:srgbClr val="D4D4D4"/>
                </a:solidFill>
              </a:defRPr>
            </a:lvl1pPr>
            <a:lvl2pPr lvl="1" rtl="0">
              <a:spcBef>
                <a:spcPts val="560"/>
              </a:spcBef>
              <a:spcAft>
                <a:spcPts val="0"/>
              </a:spcAft>
              <a:buClr>
                <a:srgbClr val="D4D4D4"/>
              </a:buClr>
              <a:buSzPts val="2400"/>
              <a:buFont typeface="Oswald"/>
              <a:buNone/>
              <a:defRPr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480"/>
              </a:spcBef>
              <a:spcAft>
                <a:spcPts val="0"/>
              </a:spcAft>
              <a:buClr>
                <a:srgbClr val="D4D4D4"/>
              </a:buClr>
              <a:buSzPts val="2400"/>
              <a:buFont typeface="Oswald"/>
              <a:buNone/>
              <a:defRPr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400"/>
              </a:spcBef>
              <a:spcAft>
                <a:spcPts val="0"/>
              </a:spcAft>
              <a:buClr>
                <a:srgbClr val="D4D4D4"/>
              </a:buClr>
              <a:buSzPts val="2400"/>
              <a:buFont typeface="Oswald"/>
              <a:buNone/>
              <a:defRPr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400"/>
              </a:spcBef>
              <a:spcAft>
                <a:spcPts val="0"/>
              </a:spcAft>
              <a:buClr>
                <a:srgbClr val="D4D4D4"/>
              </a:buClr>
              <a:buSzPts val="2400"/>
              <a:buFont typeface="Oswald"/>
              <a:buNone/>
              <a:defRPr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400"/>
              </a:spcBef>
              <a:spcAft>
                <a:spcPts val="0"/>
              </a:spcAft>
              <a:buClr>
                <a:srgbClr val="D4D4D4"/>
              </a:buClr>
              <a:buSzPts val="2400"/>
              <a:buFont typeface="Oswald"/>
              <a:buNone/>
              <a:defRPr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400"/>
              </a:spcBef>
              <a:spcAft>
                <a:spcPts val="0"/>
              </a:spcAft>
              <a:buClr>
                <a:srgbClr val="D4D4D4"/>
              </a:buClr>
              <a:buSzPts val="2400"/>
              <a:buFont typeface="Oswald"/>
              <a:buNone/>
              <a:defRPr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400"/>
              </a:spcBef>
              <a:spcAft>
                <a:spcPts val="0"/>
              </a:spcAft>
              <a:buClr>
                <a:srgbClr val="D4D4D4"/>
              </a:buClr>
              <a:buSzPts val="2400"/>
              <a:buFont typeface="Oswald"/>
              <a:buNone/>
              <a:defRPr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400"/>
              </a:spcBef>
              <a:spcAft>
                <a:spcPts val="0"/>
              </a:spcAft>
              <a:buClr>
                <a:srgbClr val="D4D4D4"/>
              </a:buClr>
              <a:buSzPts val="2400"/>
              <a:buFont typeface="Oswald"/>
              <a:buNone/>
              <a:defRPr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80" name="Google Shape;80;p9"/>
          <p:cNvSpPr txBox="1">
            <a:spLocks noGrp="1"/>
          </p:cNvSpPr>
          <p:nvPr>
            <p:ph type="body" idx="16"/>
          </p:nvPr>
        </p:nvSpPr>
        <p:spPr>
          <a:xfrm>
            <a:off x="13880475" y="9318750"/>
            <a:ext cx="2952000" cy="560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rtl="0">
              <a:spcBef>
                <a:spcPts val="640"/>
              </a:spcBef>
              <a:spcAft>
                <a:spcPts val="0"/>
              </a:spcAft>
              <a:buClr>
                <a:srgbClr val="C1FF72"/>
              </a:buClr>
              <a:buSzPts val="2400"/>
              <a:buChar char="•"/>
              <a:defRPr>
                <a:solidFill>
                  <a:srgbClr val="C1FF72"/>
                </a:solidFill>
              </a:defRPr>
            </a:lvl1pPr>
            <a:lvl2pPr marL="914400" lvl="1" indent="-381000" rtl="0">
              <a:spcBef>
                <a:spcPts val="560"/>
              </a:spcBef>
              <a:spcAft>
                <a:spcPts val="0"/>
              </a:spcAft>
              <a:buClr>
                <a:srgbClr val="C1FF72"/>
              </a:buClr>
              <a:buSzPts val="2400"/>
              <a:buChar char="–"/>
              <a:defRPr>
                <a:solidFill>
                  <a:srgbClr val="C1FF72"/>
                </a:solidFill>
              </a:defRPr>
            </a:lvl2pPr>
            <a:lvl3pPr marL="1371600" lvl="2" indent="-381000" rtl="0">
              <a:spcBef>
                <a:spcPts val="480"/>
              </a:spcBef>
              <a:spcAft>
                <a:spcPts val="0"/>
              </a:spcAft>
              <a:buClr>
                <a:srgbClr val="C1FF72"/>
              </a:buClr>
              <a:buSzPts val="2400"/>
              <a:buChar char="•"/>
              <a:defRPr>
                <a:solidFill>
                  <a:srgbClr val="C1FF72"/>
                </a:solidFill>
              </a:defRPr>
            </a:lvl3pPr>
            <a:lvl4pPr marL="1828800" lvl="3" indent="-381000" rtl="0">
              <a:spcBef>
                <a:spcPts val="400"/>
              </a:spcBef>
              <a:spcAft>
                <a:spcPts val="0"/>
              </a:spcAft>
              <a:buClr>
                <a:srgbClr val="C1FF72"/>
              </a:buClr>
              <a:buSzPts val="2400"/>
              <a:buChar char="–"/>
              <a:defRPr>
                <a:solidFill>
                  <a:srgbClr val="C1FF72"/>
                </a:solidFill>
              </a:defRPr>
            </a:lvl4pPr>
            <a:lvl5pPr marL="2286000" lvl="4" indent="-381000" rtl="0">
              <a:spcBef>
                <a:spcPts val="400"/>
              </a:spcBef>
              <a:spcAft>
                <a:spcPts val="0"/>
              </a:spcAft>
              <a:buClr>
                <a:srgbClr val="C1FF72"/>
              </a:buClr>
              <a:buSzPts val="2400"/>
              <a:buChar char="»"/>
              <a:defRPr>
                <a:solidFill>
                  <a:srgbClr val="C1FF72"/>
                </a:solidFill>
              </a:defRPr>
            </a:lvl5pPr>
            <a:lvl6pPr marL="2743200" lvl="5" indent="-381000" rtl="0">
              <a:spcBef>
                <a:spcPts val="400"/>
              </a:spcBef>
              <a:spcAft>
                <a:spcPts val="0"/>
              </a:spcAft>
              <a:buClr>
                <a:srgbClr val="C1FF72"/>
              </a:buClr>
              <a:buSzPts val="2400"/>
              <a:buChar char="•"/>
              <a:defRPr>
                <a:solidFill>
                  <a:srgbClr val="C1FF72"/>
                </a:solidFill>
              </a:defRPr>
            </a:lvl6pPr>
            <a:lvl7pPr marL="3200400" lvl="6" indent="-381000" rtl="0">
              <a:spcBef>
                <a:spcPts val="400"/>
              </a:spcBef>
              <a:spcAft>
                <a:spcPts val="0"/>
              </a:spcAft>
              <a:buClr>
                <a:srgbClr val="C1FF72"/>
              </a:buClr>
              <a:buSzPts val="2400"/>
              <a:buChar char="•"/>
              <a:defRPr>
                <a:solidFill>
                  <a:srgbClr val="C1FF72"/>
                </a:solidFill>
              </a:defRPr>
            </a:lvl7pPr>
            <a:lvl8pPr marL="3657600" lvl="7" indent="-381000" rtl="0">
              <a:spcBef>
                <a:spcPts val="400"/>
              </a:spcBef>
              <a:spcAft>
                <a:spcPts val="0"/>
              </a:spcAft>
              <a:buClr>
                <a:srgbClr val="C1FF72"/>
              </a:buClr>
              <a:buSzPts val="2400"/>
              <a:buChar char="•"/>
              <a:defRPr>
                <a:solidFill>
                  <a:srgbClr val="C1FF72"/>
                </a:solidFill>
              </a:defRPr>
            </a:lvl8pPr>
            <a:lvl9pPr marL="4114800" lvl="8" indent="-381000" rtl="0">
              <a:spcBef>
                <a:spcPts val="400"/>
              </a:spcBef>
              <a:spcAft>
                <a:spcPts val="0"/>
              </a:spcAft>
              <a:buClr>
                <a:srgbClr val="C1FF72"/>
              </a:buClr>
              <a:buSzPts val="2400"/>
              <a:buChar char="•"/>
              <a:defRPr>
                <a:solidFill>
                  <a:srgbClr val="C1FF7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8">
  <p:cSld name="CUSTOM_7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0"/>
          <p:cNvPicPr preferRelativeResize="0"/>
          <p:nvPr/>
        </p:nvPicPr>
        <p:blipFill rotWithShape="1">
          <a:blip r:embed="rId2">
            <a:alphaModFix/>
          </a:blip>
          <a:srcRect l="7052" t="19676" r="12626" b="1520"/>
          <a:stretch/>
        </p:blipFill>
        <p:spPr>
          <a:xfrm>
            <a:off x="10075775" y="0"/>
            <a:ext cx="4913125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0"/>
          <p:cNvSpPr>
            <a:spLocks noGrp="1"/>
          </p:cNvSpPr>
          <p:nvPr>
            <p:ph type="pic" idx="2"/>
          </p:nvPr>
        </p:nvSpPr>
        <p:spPr>
          <a:xfrm>
            <a:off x="11997225" y="75"/>
            <a:ext cx="6290700" cy="10287000"/>
          </a:xfrm>
          <a:prstGeom prst="rect">
            <a:avLst/>
          </a:prstGeom>
          <a:noFill/>
          <a:ln>
            <a:noFill/>
          </a:ln>
        </p:spPr>
      </p:sp>
      <p:sp>
        <p:nvSpPr>
          <p:cNvPr id="84" name="Google Shape;84;p10"/>
          <p:cNvSpPr txBox="1">
            <a:spLocks noGrp="1"/>
          </p:cNvSpPr>
          <p:nvPr>
            <p:ph type="title"/>
          </p:nvPr>
        </p:nvSpPr>
        <p:spPr>
          <a:xfrm>
            <a:off x="1374125" y="671900"/>
            <a:ext cx="9249000" cy="1719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D4D4D4"/>
              </a:buClr>
              <a:buSzPts val="10350"/>
              <a:buNone/>
              <a:defRPr sz="10350" b="1">
                <a:solidFill>
                  <a:srgbClr val="D4D4D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0"/>
          <p:cNvSpPr/>
          <p:nvPr/>
        </p:nvSpPr>
        <p:spPr>
          <a:xfrm>
            <a:off x="1214087" y="3917032"/>
            <a:ext cx="3726458" cy="3721800"/>
          </a:xfrm>
          <a:custGeom>
            <a:avLst/>
            <a:gdLst/>
            <a:ahLst/>
            <a:cxnLst/>
            <a:rect l="l" t="t" r="r" b="b"/>
            <a:pathLst>
              <a:path w="3726458" h="3721800" extrusionOk="0">
                <a:moveTo>
                  <a:pt x="0" y="0"/>
                </a:moveTo>
                <a:lnTo>
                  <a:pt x="3726458" y="0"/>
                </a:lnTo>
                <a:lnTo>
                  <a:pt x="3726458" y="3721799"/>
                </a:lnTo>
                <a:lnTo>
                  <a:pt x="0" y="372179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86" name="Google Shape;86;p10"/>
          <p:cNvSpPr/>
          <p:nvPr/>
        </p:nvSpPr>
        <p:spPr>
          <a:xfrm>
            <a:off x="7056679" y="3917032"/>
            <a:ext cx="3726458" cy="3721800"/>
          </a:xfrm>
          <a:custGeom>
            <a:avLst/>
            <a:gdLst/>
            <a:ahLst/>
            <a:cxnLst/>
            <a:rect l="l" t="t" r="r" b="b"/>
            <a:pathLst>
              <a:path w="3726458" h="3721800" extrusionOk="0">
                <a:moveTo>
                  <a:pt x="0" y="0"/>
                </a:moveTo>
                <a:lnTo>
                  <a:pt x="3726458" y="0"/>
                </a:lnTo>
                <a:lnTo>
                  <a:pt x="3726458" y="3721799"/>
                </a:lnTo>
                <a:lnTo>
                  <a:pt x="0" y="372179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87" name="Google Shape;87;p10"/>
          <p:cNvSpPr txBox="1">
            <a:spLocks noGrp="1"/>
          </p:cNvSpPr>
          <p:nvPr>
            <p:ph type="subTitle" idx="1"/>
          </p:nvPr>
        </p:nvSpPr>
        <p:spPr>
          <a:xfrm>
            <a:off x="1544163" y="3192900"/>
            <a:ext cx="3066300" cy="447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C1FF72"/>
              </a:buClr>
              <a:buSzPts val="2400"/>
              <a:buNone/>
              <a:defRPr b="1">
                <a:solidFill>
                  <a:srgbClr val="C1FF72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C1FF72"/>
              </a:buClr>
              <a:buSzPts val="2400"/>
              <a:buFont typeface="Oswald"/>
              <a:buNone/>
              <a:defRPr>
                <a:solidFill>
                  <a:srgbClr val="C1FF7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C1FF72"/>
              </a:buClr>
              <a:buSzPts val="2400"/>
              <a:buFont typeface="Oswald"/>
              <a:buNone/>
              <a:defRPr>
                <a:solidFill>
                  <a:srgbClr val="C1FF7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C1FF72"/>
              </a:buClr>
              <a:buSzPts val="2400"/>
              <a:buFont typeface="Oswald"/>
              <a:buNone/>
              <a:defRPr>
                <a:solidFill>
                  <a:srgbClr val="C1FF7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C1FF72"/>
              </a:buClr>
              <a:buSzPts val="2400"/>
              <a:buFont typeface="Oswald"/>
              <a:buNone/>
              <a:defRPr>
                <a:solidFill>
                  <a:srgbClr val="C1FF7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C1FF72"/>
              </a:buClr>
              <a:buSzPts val="2400"/>
              <a:buFont typeface="Oswald"/>
              <a:buNone/>
              <a:defRPr>
                <a:solidFill>
                  <a:srgbClr val="C1FF7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C1FF72"/>
              </a:buClr>
              <a:buSzPts val="2400"/>
              <a:buFont typeface="Oswald"/>
              <a:buNone/>
              <a:defRPr>
                <a:solidFill>
                  <a:srgbClr val="C1FF7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C1FF72"/>
              </a:buClr>
              <a:buSzPts val="2400"/>
              <a:buFont typeface="Oswald"/>
              <a:buNone/>
              <a:defRPr>
                <a:solidFill>
                  <a:srgbClr val="C1FF7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C1FF72"/>
              </a:buClr>
              <a:buSzPts val="2400"/>
              <a:buFont typeface="Oswald"/>
              <a:buNone/>
              <a:defRPr>
                <a:solidFill>
                  <a:srgbClr val="C1FF7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88" name="Google Shape;88;p10"/>
          <p:cNvSpPr txBox="1">
            <a:spLocks noGrp="1"/>
          </p:cNvSpPr>
          <p:nvPr>
            <p:ph type="subTitle" idx="3"/>
          </p:nvPr>
        </p:nvSpPr>
        <p:spPr>
          <a:xfrm>
            <a:off x="7386738" y="3192900"/>
            <a:ext cx="3066300" cy="447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C1FF72"/>
              </a:buClr>
              <a:buSzPts val="2400"/>
              <a:buNone/>
              <a:defRPr b="1">
                <a:solidFill>
                  <a:srgbClr val="C1FF72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C1FF72"/>
              </a:buClr>
              <a:buSzPts val="2400"/>
              <a:buFont typeface="Oswald"/>
              <a:buNone/>
              <a:defRPr>
                <a:solidFill>
                  <a:srgbClr val="C1FF7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C1FF72"/>
              </a:buClr>
              <a:buSzPts val="2400"/>
              <a:buFont typeface="Oswald"/>
              <a:buNone/>
              <a:defRPr>
                <a:solidFill>
                  <a:srgbClr val="C1FF7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C1FF72"/>
              </a:buClr>
              <a:buSzPts val="2400"/>
              <a:buFont typeface="Oswald"/>
              <a:buNone/>
              <a:defRPr>
                <a:solidFill>
                  <a:srgbClr val="C1FF7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C1FF72"/>
              </a:buClr>
              <a:buSzPts val="2400"/>
              <a:buFont typeface="Oswald"/>
              <a:buNone/>
              <a:defRPr>
                <a:solidFill>
                  <a:srgbClr val="C1FF7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C1FF72"/>
              </a:buClr>
              <a:buSzPts val="2400"/>
              <a:buFont typeface="Oswald"/>
              <a:buNone/>
              <a:defRPr>
                <a:solidFill>
                  <a:srgbClr val="C1FF7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C1FF72"/>
              </a:buClr>
              <a:buSzPts val="2400"/>
              <a:buFont typeface="Oswald"/>
              <a:buNone/>
              <a:defRPr>
                <a:solidFill>
                  <a:srgbClr val="C1FF7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C1FF72"/>
              </a:buClr>
              <a:buSzPts val="2400"/>
              <a:buFont typeface="Oswald"/>
              <a:buNone/>
              <a:defRPr>
                <a:solidFill>
                  <a:srgbClr val="C1FF7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C1FF72"/>
              </a:buClr>
              <a:buSzPts val="2400"/>
              <a:buFont typeface="Oswald"/>
              <a:buNone/>
              <a:defRPr>
                <a:solidFill>
                  <a:srgbClr val="C1FF7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89" name="Google Shape;89;p10"/>
          <p:cNvSpPr txBox="1">
            <a:spLocks noGrp="1"/>
          </p:cNvSpPr>
          <p:nvPr>
            <p:ph type="body" idx="4"/>
          </p:nvPr>
        </p:nvSpPr>
        <p:spPr>
          <a:xfrm>
            <a:off x="1335000" y="7915050"/>
            <a:ext cx="3484500" cy="1719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rtl="0">
              <a:spcBef>
                <a:spcPts val="640"/>
              </a:spcBef>
              <a:spcAft>
                <a:spcPts val="0"/>
              </a:spcAft>
              <a:buSzPts val="2000"/>
              <a:buChar char="•"/>
              <a:defRPr sz="2000"/>
            </a:lvl1pPr>
            <a:lvl2pPr marL="914400" lvl="1" indent="-355600" rtl="0">
              <a:spcBef>
                <a:spcPts val="560"/>
              </a:spcBef>
              <a:spcAft>
                <a:spcPts val="0"/>
              </a:spcAft>
              <a:buSzPts val="2000"/>
              <a:buChar char="–"/>
              <a:defRPr sz="2000"/>
            </a:lvl2pPr>
            <a:lvl3pPr marL="1371600" lvl="2" indent="-355600" rtl="0">
              <a:spcBef>
                <a:spcPts val="48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55600" rtl="0">
              <a:spcBef>
                <a:spcPts val="400"/>
              </a:spcBef>
              <a:spcAft>
                <a:spcPts val="0"/>
              </a:spcAft>
              <a:buSzPts val="2000"/>
              <a:buChar char="–"/>
              <a:defRPr sz="2000"/>
            </a:lvl4pPr>
            <a:lvl5pPr marL="2286000" lvl="4" indent="-355600" rtl="0">
              <a:spcBef>
                <a:spcPts val="400"/>
              </a:spcBef>
              <a:spcAft>
                <a:spcPts val="0"/>
              </a:spcAft>
              <a:buSzPts val="2000"/>
              <a:buChar char="»"/>
              <a:defRPr sz="2000"/>
            </a:lvl5pPr>
            <a:lvl6pPr marL="2743200" lvl="5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6pPr>
            <a:lvl7pPr marL="3200400" lvl="6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7pPr>
            <a:lvl8pPr marL="3657600" lvl="7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8pPr>
            <a:lvl9pPr marL="4114800" lvl="8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90" name="Google Shape;90;p10"/>
          <p:cNvSpPr txBox="1">
            <a:spLocks noGrp="1"/>
          </p:cNvSpPr>
          <p:nvPr>
            <p:ph type="body" idx="5"/>
          </p:nvPr>
        </p:nvSpPr>
        <p:spPr>
          <a:xfrm>
            <a:off x="7177650" y="7915050"/>
            <a:ext cx="3484500" cy="1719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rtl="0">
              <a:spcBef>
                <a:spcPts val="640"/>
              </a:spcBef>
              <a:spcAft>
                <a:spcPts val="0"/>
              </a:spcAft>
              <a:buSzPts val="2000"/>
              <a:buChar char="•"/>
              <a:defRPr sz="2000"/>
            </a:lvl1pPr>
            <a:lvl2pPr marL="914400" lvl="1" indent="-355600" rtl="0">
              <a:spcBef>
                <a:spcPts val="560"/>
              </a:spcBef>
              <a:spcAft>
                <a:spcPts val="0"/>
              </a:spcAft>
              <a:buSzPts val="2000"/>
              <a:buChar char="–"/>
              <a:defRPr sz="2000"/>
            </a:lvl2pPr>
            <a:lvl3pPr marL="1371600" lvl="2" indent="-355600" rtl="0">
              <a:spcBef>
                <a:spcPts val="48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55600" rtl="0">
              <a:spcBef>
                <a:spcPts val="400"/>
              </a:spcBef>
              <a:spcAft>
                <a:spcPts val="0"/>
              </a:spcAft>
              <a:buSzPts val="2000"/>
              <a:buChar char="–"/>
              <a:defRPr sz="2000"/>
            </a:lvl4pPr>
            <a:lvl5pPr marL="2286000" lvl="4" indent="-355600" rtl="0">
              <a:spcBef>
                <a:spcPts val="400"/>
              </a:spcBef>
              <a:spcAft>
                <a:spcPts val="0"/>
              </a:spcAft>
              <a:buSzPts val="2000"/>
              <a:buChar char="»"/>
              <a:defRPr sz="2000"/>
            </a:lvl5pPr>
            <a:lvl6pPr marL="2743200" lvl="5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6pPr>
            <a:lvl7pPr marL="3200400" lvl="6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7pPr>
            <a:lvl8pPr marL="3657600" lvl="7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8pPr>
            <a:lvl9pPr marL="4114800" lvl="8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32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90550" y="1303350"/>
            <a:ext cx="163449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rtl="0">
              <a:spcBef>
                <a:spcPts val="0"/>
              </a:spcBef>
              <a:spcAft>
                <a:spcPts val="0"/>
              </a:spcAft>
              <a:buClr>
                <a:srgbClr val="D4D4D4"/>
              </a:buClr>
              <a:buSzPts val="10000"/>
              <a:buFont typeface="Oswald"/>
              <a:buNone/>
              <a:defRPr sz="10000" i="0" u="none" strike="noStrike" cap="none"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D4D4D4"/>
              </a:buClr>
              <a:buSzPts val="10000"/>
              <a:buFont typeface="Oswald"/>
              <a:buNone/>
              <a:defRPr sz="10000"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D4D4D4"/>
              </a:buClr>
              <a:buSzPts val="10000"/>
              <a:buFont typeface="Oswald"/>
              <a:buNone/>
              <a:defRPr sz="10000"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D4D4D4"/>
              </a:buClr>
              <a:buSzPts val="10000"/>
              <a:buFont typeface="Oswald"/>
              <a:buNone/>
              <a:defRPr sz="10000"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D4D4D4"/>
              </a:buClr>
              <a:buSzPts val="10000"/>
              <a:buFont typeface="Oswald"/>
              <a:buNone/>
              <a:defRPr sz="10000"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D4D4D4"/>
              </a:buClr>
              <a:buSzPts val="10000"/>
              <a:buFont typeface="Oswald"/>
              <a:buNone/>
              <a:defRPr sz="10000"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D4D4D4"/>
              </a:buClr>
              <a:buSzPts val="10000"/>
              <a:buFont typeface="Oswald"/>
              <a:buNone/>
              <a:defRPr sz="10000"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D4D4D4"/>
              </a:buClr>
              <a:buSzPts val="10000"/>
              <a:buFont typeface="Oswald"/>
              <a:buNone/>
              <a:defRPr sz="10000"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D4D4D4"/>
              </a:buClr>
              <a:buSzPts val="10000"/>
              <a:buFont typeface="Oswald"/>
              <a:buNone/>
              <a:defRPr sz="10000"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90550" y="3009900"/>
            <a:ext cx="83058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spcBef>
                <a:spcPts val="640"/>
              </a:spcBef>
              <a:spcAft>
                <a:spcPts val="0"/>
              </a:spcAft>
              <a:buClr>
                <a:srgbClr val="D4D4D4"/>
              </a:buClr>
              <a:buSzPts val="2400"/>
              <a:buFont typeface="Titillium Web"/>
              <a:buChar char="•"/>
              <a:defRPr sz="2400" i="0" u="none" strike="noStrike" cap="none">
                <a:solidFill>
                  <a:srgbClr val="D4D4D4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marR="0" lvl="1" indent="-381000" algn="l" rtl="0">
              <a:spcBef>
                <a:spcPts val="560"/>
              </a:spcBef>
              <a:spcAft>
                <a:spcPts val="0"/>
              </a:spcAft>
              <a:buClr>
                <a:srgbClr val="D4D4D4"/>
              </a:buClr>
              <a:buSzPts val="2400"/>
              <a:buFont typeface="Titillium Web"/>
              <a:buChar char="–"/>
              <a:defRPr sz="2400" i="0" u="none" strike="noStrike" cap="none">
                <a:solidFill>
                  <a:srgbClr val="D4D4D4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D4D4D4"/>
              </a:buClr>
              <a:buSzPts val="2400"/>
              <a:buFont typeface="Titillium Web"/>
              <a:buChar char="•"/>
              <a:defRPr sz="2400" i="0" u="none" strike="noStrike" cap="none">
                <a:solidFill>
                  <a:srgbClr val="D4D4D4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marR="0" lvl="3" indent="-381000" algn="l" rtl="0">
              <a:spcBef>
                <a:spcPts val="400"/>
              </a:spcBef>
              <a:spcAft>
                <a:spcPts val="0"/>
              </a:spcAft>
              <a:buClr>
                <a:srgbClr val="D4D4D4"/>
              </a:buClr>
              <a:buSzPts val="2400"/>
              <a:buFont typeface="Titillium Web"/>
              <a:buChar char="–"/>
              <a:defRPr sz="2400" i="0" u="none" strike="noStrike" cap="none">
                <a:solidFill>
                  <a:srgbClr val="D4D4D4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marR="0" lvl="4" indent="-381000" algn="l" rtl="0">
              <a:spcBef>
                <a:spcPts val="400"/>
              </a:spcBef>
              <a:spcAft>
                <a:spcPts val="0"/>
              </a:spcAft>
              <a:buClr>
                <a:srgbClr val="D4D4D4"/>
              </a:buClr>
              <a:buSzPts val="2400"/>
              <a:buFont typeface="Titillium Web"/>
              <a:buChar char="»"/>
              <a:defRPr sz="2400" i="0" u="none" strike="noStrike" cap="none">
                <a:solidFill>
                  <a:srgbClr val="D4D4D4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marR="0" lvl="5" indent="-381000" algn="l" rtl="0">
              <a:spcBef>
                <a:spcPts val="400"/>
              </a:spcBef>
              <a:spcAft>
                <a:spcPts val="0"/>
              </a:spcAft>
              <a:buClr>
                <a:srgbClr val="D4D4D4"/>
              </a:buClr>
              <a:buSzPts val="2400"/>
              <a:buFont typeface="Titillium Web"/>
              <a:buChar char="•"/>
              <a:defRPr sz="2400" i="0" u="none" strike="noStrike" cap="none">
                <a:solidFill>
                  <a:srgbClr val="D4D4D4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marR="0" lvl="6" indent="-381000" algn="l" rtl="0">
              <a:spcBef>
                <a:spcPts val="400"/>
              </a:spcBef>
              <a:spcAft>
                <a:spcPts val="0"/>
              </a:spcAft>
              <a:buClr>
                <a:srgbClr val="D4D4D4"/>
              </a:buClr>
              <a:buSzPts val="2400"/>
              <a:buFont typeface="Titillium Web"/>
              <a:buChar char="•"/>
              <a:defRPr sz="2400" i="0" u="none" strike="noStrike" cap="none">
                <a:solidFill>
                  <a:srgbClr val="D4D4D4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marR="0" lvl="7" indent="-381000" algn="l" rtl="0">
              <a:spcBef>
                <a:spcPts val="400"/>
              </a:spcBef>
              <a:spcAft>
                <a:spcPts val="0"/>
              </a:spcAft>
              <a:buClr>
                <a:srgbClr val="D4D4D4"/>
              </a:buClr>
              <a:buSzPts val="2400"/>
              <a:buFont typeface="Titillium Web"/>
              <a:buChar char="•"/>
              <a:defRPr sz="2400" i="0" u="none" strike="noStrike" cap="none">
                <a:solidFill>
                  <a:srgbClr val="D4D4D4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marR="0" lvl="8" indent="-381000" algn="l" rtl="0">
              <a:spcBef>
                <a:spcPts val="400"/>
              </a:spcBef>
              <a:spcAft>
                <a:spcPts val="0"/>
              </a:spcAft>
              <a:buClr>
                <a:srgbClr val="D4D4D4"/>
              </a:buClr>
              <a:buSzPts val="2400"/>
              <a:buFont typeface="Titillium Web"/>
              <a:buChar char="•"/>
              <a:defRPr sz="2400" i="0" u="none" strike="noStrike" cap="none">
                <a:solidFill>
                  <a:srgbClr val="D4D4D4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325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5"/>
          <p:cNvSpPr/>
          <p:nvPr/>
        </p:nvSpPr>
        <p:spPr>
          <a:xfrm>
            <a:off x="1028700" y="1694498"/>
            <a:ext cx="16230600" cy="6898005"/>
          </a:xfrm>
          <a:custGeom>
            <a:avLst/>
            <a:gdLst/>
            <a:ahLst/>
            <a:cxnLst/>
            <a:rect l="l" t="t" r="r" b="b"/>
            <a:pathLst>
              <a:path w="16230600" h="6898005" extrusionOk="0">
                <a:moveTo>
                  <a:pt x="0" y="0"/>
                </a:moveTo>
                <a:lnTo>
                  <a:pt x="16230600" y="0"/>
                </a:lnTo>
                <a:lnTo>
                  <a:pt x="16230600" y="6898004"/>
                </a:lnTo>
                <a:lnTo>
                  <a:pt x="0" y="689800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de-DE"/>
          </a:p>
        </p:txBody>
      </p:sp>
      <p:sp>
        <p:nvSpPr>
          <p:cNvPr id="135" name="Google Shape;135;p15"/>
          <p:cNvSpPr/>
          <p:nvPr/>
        </p:nvSpPr>
        <p:spPr>
          <a:xfrm>
            <a:off x="1" y="772000"/>
            <a:ext cx="7587295" cy="1026782"/>
          </a:xfrm>
          <a:custGeom>
            <a:avLst/>
            <a:gdLst/>
            <a:ahLst/>
            <a:cxnLst/>
            <a:rect l="l" t="t" r="r" b="b"/>
            <a:pathLst>
              <a:path w="11240437" h="1026782" extrusionOk="0">
                <a:moveTo>
                  <a:pt x="0" y="0"/>
                </a:moveTo>
                <a:lnTo>
                  <a:pt x="11240437" y="0"/>
                </a:lnTo>
                <a:lnTo>
                  <a:pt x="11240437" y="1026783"/>
                </a:lnTo>
                <a:lnTo>
                  <a:pt x="0" y="1026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l="-73991"/>
            </a:stretch>
          </a:blipFill>
          <a:ln>
            <a:noFill/>
          </a:ln>
        </p:spPr>
        <p:txBody>
          <a:bodyPr/>
          <a:lstStyle/>
          <a:p>
            <a:endParaRPr lang="de-DE"/>
          </a:p>
        </p:txBody>
      </p:sp>
      <p:sp>
        <p:nvSpPr>
          <p:cNvPr id="136" name="Google Shape;136;p15"/>
          <p:cNvSpPr/>
          <p:nvPr/>
        </p:nvSpPr>
        <p:spPr>
          <a:xfrm>
            <a:off x="9144000" y="8488225"/>
            <a:ext cx="9132855" cy="1026782"/>
          </a:xfrm>
          <a:custGeom>
            <a:avLst/>
            <a:gdLst/>
            <a:ahLst/>
            <a:cxnLst/>
            <a:rect l="l" t="t" r="r" b="b"/>
            <a:pathLst>
              <a:path w="11240437" h="1026782" extrusionOk="0">
                <a:moveTo>
                  <a:pt x="0" y="0"/>
                </a:moveTo>
                <a:lnTo>
                  <a:pt x="11240437" y="0"/>
                </a:lnTo>
                <a:lnTo>
                  <a:pt x="11240437" y="1026783"/>
                </a:lnTo>
                <a:lnTo>
                  <a:pt x="0" y="1026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r="-73991"/>
            </a:stretch>
          </a:blipFill>
          <a:ln>
            <a:noFill/>
          </a:ln>
        </p:spPr>
        <p:txBody>
          <a:bodyPr/>
          <a:lstStyle/>
          <a:p>
            <a:endParaRPr lang="de-DE"/>
          </a:p>
        </p:txBody>
      </p:sp>
      <p:sp>
        <p:nvSpPr>
          <p:cNvPr id="137" name="Google Shape;137;p15"/>
          <p:cNvSpPr txBox="1"/>
          <p:nvPr/>
        </p:nvSpPr>
        <p:spPr>
          <a:xfrm>
            <a:off x="3953966" y="3484246"/>
            <a:ext cx="10380000" cy="3554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0" b="0" i="0" u="none" strike="noStrike" cap="none" dirty="0">
                <a:solidFill>
                  <a:schemeClr val="bg1"/>
                </a:solidFill>
                <a:latin typeface="Oswald"/>
                <a:ea typeface="Oswald"/>
                <a:cs typeface="Oswald"/>
                <a:sym typeface="Oswald"/>
              </a:rPr>
              <a:t>Design</a:t>
            </a:r>
            <a:br>
              <a:rPr lang="en-US" sz="10500" dirty="0"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en-US" sz="10500" dirty="0">
                <a:solidFill>
                  <a:srgbClr val="FFC000"/>
                </a:solidFill>
                <a:latin typeface="Oswald"/>
                <a:ea typeface="Oswald"/>
                <a:cs typeface="Oswald"/>
                <a:sym typeface="Oswald"/>
              </a:rPr>
              <a:t>DIY Pedal Board</a:t>
            </a:r>
            <a:endParaRPr dirty="0">
              <a:solidFill>
                <a:srgbClr val="FFC000"/>
              </a:solidFill>
            </a:endParaRPr>
          </a:p>
        </p:txBody>
      </p:sp>
      <p:sp>
        <p:nvSpPr>
          <p:cNvPr id="138" name="Google Shape;138;p15"/>
          <p:cNvSpPr txBox="1"/>
          <p:nvPr/>
        </p:nvSpPr>
        <p:spPr>
          <a:xfrm>
            <a:off x="10284520" y="8748757"/>
            <a:ext cx="6735900" cy="683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74" b="0" i="0" u="none" strike="noStrike" cap="none" dirty="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Jens goes mad</a:t>
            </a:r>
            <a:endParaRPr dirty="0"/>
          </a:p>
        </p:txBody>
      </p:sp>
      <p:sp>
        <p:nvSpPr>
          <p:cNvPr id="139" name="Google Shape;139;p15"/>
          <p:cNvSpPr txBox="1"/>
          <p:nvPr/>
        </p:nvSpPr>
        <p:spPr>
          <a:xfrm>
            <a:off x="1136248" y="997062"/>
            <a:ext cx="5314800" cy="697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37" b="0" i="0" u="none" strike="noStrike" cap="none" dirty="0">
                <a:solidFill>
                  <a:schemeClr val="bg1">
                    <a:lumMod val="50000"/>
                  </a:schemeClr>
                </a:solidFill>
                <a:latin typeface="Titillium Web"/>
                <a:ea typeface="Titillium Web"/>
                <a:cs typeface="Titillium Web"/>
                <a:sym typeface="Titillium Web"/>
              </a:rPr>
              <a:t>Device Overview</a:t>
            </a:r>
            <a:endParaRPr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>
          <a:extLst>
            <a:ext uri="{FF2B5EF4-FFF2-40B4-BE49-F238E27FC236}">
              <a16:creationId xmlns:a16="http://schemas.microsoft.com/office/drawing/2014/main" id="{D0741F1D-4D92-C95E-983D-928757F7B3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>
            <a:extLst>
              <a:ext uri="{FF2B5EF4-FFF2-40B4-BE49-F238E27FC236}">
                <a16:creationId xmlns:a16="http://schemas.microsoft.com/office/drawing/2014/main" id="{0ECFE5C8-A0A7-451E-128D-5D1FB9F2A54F}"/>
              </a:ext>
            </a:extLst>
          </p:cNvPr>
          <p:cNvSpPr/>
          <p:nvPr/>
        </p:nvSpPr>
        <p:spPr>
          <a:xfrm>
            <a:off x="7943649" y="7091243"/>
            <a:ext cx="612000" cy="432000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DDB6754-5E16-108A-779F-08113B20CF86}"/>
              </a:ext>
            </a:extLst>
          </p:cNvPr>
          <p:cNvSpPr/>
          <p:nvPr/>
        </p:nvSpPr>
        <p:spPr>
          <a:xfrm>
            <a:off x="9108064" y="7086608"/>
            <a:ext cx="612000" cy="432000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C157888-EC87-2BC6-FF94-DB5F02B5022D}"/>
              </a:ext>
            </a:extLst>
          </p:cNvPr>
          <p:cNvSpPr/>
          <p:nvPr/>
        </p:nvSpPr>
        <p:spPr>
          <a:xfrm>
            <a:off x="13356536" y="7096425"/>
            <a:ext cx="612000" cy="432000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B8EC047-D6B5-91A4-58F4-370095900102}"/>
              </a:ext>
            </a:extLst>
          </p:cNvPr>
          <p:cNvSpPr/>
          <p:nvPr/>
        </p:nvSpPr>
        <p:spPr>
          <a:xfrm>
            <a:off x="11196296" y="7086608"/>
            <a:ext cx="612000" cy="432000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2123F8A-8D93-DACA-5D69-A74DD0462417}"/>
              </a:ext>
            </a:extLst>
          </p:cNvPr>
          <p:cNvSpPr/>
          <p:nvPr/>
        </p:nvSpPr>
        <p:spPr>
          <a:xfrm>
            <a:off x="12276416" y="7123970"/>
            <a:ext cx="612000" cy="432000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B7D743B-F9CD-6545-6F22-0AC6E21E294D}"/>
              </a:ext>
            </a:extLst>
          </p:cNvPr>
          <p:cNvSpPr/>
          <p:nvPr/>
        </p:nvSpPr>
        <p:spPr>
          <a:xfrm>
            <a:off x="7429601" y="7816032"/>
            <a:ext cx="540000" cy="360000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DC3F1C3-3911-B920-22B1-8FB8B32A5AA6}"/>
              </a:ext>
            </a:extLst>
          </p:cNvPr>
          <p:cNvSpPr/>
          <p:nvPr/>
        </p:nvSpPr>
        <p:spPr>
          <a:xfrm>
            <a:off x="8531992" y="7816032"/>
            <a:ext cx="540000" cy="360000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8A67E0E-D373-64C8-A1A6-CE1D2D2096A5}"/>
              </a:ext>
            </a:extLst>
          </p:cNvPr>
          <p:cNvSpPr/>
          <p:nvPr/>
        </p:nvSpPr>
        <p:spPr>
          <a:xfrm>
            <a:off x="9612112" y="7816032"/>
            <a:ext cx="540000" cy="360000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7426827-9AA5-1D30-C2FE-52D07771CD46}"/>
              </a:ext>
            </a:extLst>
          </p:cNvPr>
          <p:cNvSpPr/>
          <p:nvPr/>
        </p:nvSpPr>
        <p:spPr>
          <a:xfrm>
            <a:off x="10652652" y="7816032"/>
            <a:ext cx="540000" cy="360000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59FBCD4-8699-F986-99BC-37C5C672EF0D}"/>
              </a:ext>
            </a:extLst>
          </p:cNvPr>
          <p:cNvSpPr/>
          <p:nvPr/>
        </p:nvSpPr>
        <p:spPr>
          <a:xfrm>
            <a:off x="11761602" y="7807796"/>
            <a:ext cx="540000" cy="360000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582B349-859B-BA49-7F58-DE78F704DBCB}"/>
              </a:ext>
            </a:extLst>
          </p:cNvPr>
          <p:cNvSpPr/>
          <p:nvPr/>
        </p:nvSpPr>
        <p:spPr>
          <a:xfrm>
            <a:off x="12845412" y="7816032"/>
            <a:ext cx="540000" cy="360000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7875F46-98D1-97DB-5D96-20BFD986F8F6}"/>
              </a:ext>
            </a:extLst>
          </p:cNvPr>
          <p:cNvSpPr/>
          <p:nvPr/>
        </p:nvSpPr>
        <p:spPr>
          <a:xfrm>
            <a:off x="13932592" y="7816032"/>
            <a:ext cx="540000" cy="360000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LL">
            <a:extLst>
              <a:ext uri="{FF2B5EF4-FFF2-40B4-BE49-F238E27FC236}">
                <a16:creationId xmlns:a16="http://schemas.microsoft.com/office/drawing/2014/main" id="{6BB248C3-C83B-46BA-B033-B54F8B1C88D2}"/>
              </a:ext>
            </a:extLst>
          </p:cNvPr>
          <p:cNvCxnSpPr>
            <a:cxnSpLocks/>
          </p:cNvCxnSpPr>
          <p:nvPr/>
        </p:nvCxnSpPr>
        <p:spPr>
          <a:xfrm rot="10800000">
            <a:off x="5549165" y="4445947"/>
            <a:ext cx="1435917" cy="4322233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LR">
            <a:extLst>
              <a:ext uri="{FF2B5EF4-FFF2-40B4-BE49-F238E27FC236}">
                <a16:creationId xmlns:a16="http://schemas.microsoft.com/office/drawing/2014/main" id="{005BC065-2698-9079-E062-91DD2BC6D1C7}"/>
              </a:ext>
            </a:extLst>
          </p:cNvPr>
          <p:cNvCxnSpPr>
            <a:cxnSpLocks/>
          </p:cNvCxnSpPr>
          <p:nvPr/>
        </p:nvCxnSpPr>
        <p:spPr>
          <a:xfrm rot="10800000" flipV="1">
            <a:off x="14873238" y="4445947"/>
            <a:ext cx="1473713" cy="4305299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LT">
            <a:extLst>
              <a:ext uri="{FF2B5EF4-FFF2-40B4-BE49-F238E27FC236}">
                <a16:creationId xmlns:a16="http://schemas.microsoft.com/office/drawing/2014/main" id="{951C1918-0176-A94E-542A-2AEE524EFC04}"/>
              </a:ext>
            </a:extLst>
          </p:cNvPr>
          <p:cNvCxnSpPr>
            <a:cxnSpLocks/>
          </p:cNvCxnSpPr>
          <p:nvPr/>
        </p:nvCxnSpPr>
        <p:spPr>
          <a:xfrm>
            <a:off x="5549165" y="4429013"/>
            <a:ext cx="10797786" cy="16934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LB">
            <a:extLst>
              <a:ext uri="{FF2B5EF4-FFF2-40B4-BE49-F238E27FC236}">
                <a16:creationId xmlns:a16="http://schemas.microsoft.com/office/drawing/2014/main" id="{B08FD73A-0192-B7E4-BDDE-DD5C0FE7DC1E}"/>
              </a:ext>
            </a:extLst>
          </p:cNvPr>
          <p:cNvCxnSpPr>
            <a:cxnSpLocks/>
          </p:cNvCxnSpPr>
          <p:nvPr/>
        </p:nvCxnSpPr>
        <p:spPr>
          <a:xfrm rot="10800000">
            <a:off x="6984705" y="8751246"/>
            <a:ext cx="7888156" cy="16934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rapez 44">
            <a:extLst>
              <a:ext uri="{FF2B5EF4-FFF2-40B4-BE49-F238E27FC236}">
                <a16:creationId xmlns:a16="http://schemas.microsoft.com/office/drawing/2014/main" id="{5DF0553D-EA88-E070-C638-C7FA9C13D5FC}"/>
              </a:ext>
            </a:extLst>
          </p:cNvPr>
          <p:cNvSpPr/>
          <p:nvPr/>
        </p:nvSpPr>
        <p:spPr>
          <a:xfrm rot="10800000">
            <a:off x="7838068" y="4769614"/>
            <a:ext cx="6174381" cy="1998442"/>
          </a:xfrm>
          <a:prstGeom prst="trapezoi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08670EFB-0ADF-1330-967F-1282AFFA51C7}"/>
              </a:ext>
            </a:extLst>
          </p:cNvPr>
          <p:cNvSpPr/>
          <p:nvPr/>
        </p:nvSpPr>
        <p:spPr>
          <a:xfrm>
            <a:off x="5549164" y="1543100"/>
            <a:ext cx="10797787" cy="2885913"/>
          </a:xfrm>
          <a:prstGeom prst="rect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4" name="Google Shape;147;p16">
            <a:extLst>
              <a:ext uri="{FF2B5EF4-FFF2-40B4-BE49-F238E27FC236}">
                <a16:creationId xmlns:a16="http://schemas.microsoft.com/office/drawing/2014/main" id="{48FECA45-ED20-E8E6-F0FF-39BAF68568D0}"/>
              </a:ext>
            </a:extLst>
          </p:cNvPr>
          <p:cNvSpPr txBox="1"/>
          <p:nvPr/>
        </p:nvSpPr>
        <p:spPr>
          <a:xfrm rot="5400000">
            <a:off x="13542379" y="4575359"/>
            <a:ext cx="8229600" cy="1259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b="1" dirty="0">
                <a:solidFill>
                  <a:srgbClr val="D4D4D4"/>
                </a:solidFill>
                <a:latin typeface="Oswald"/>
                <a:sym typeface="Oswald"/>
              </a:rPr>
              <a:t>Rear connections</a:t>
            </a:r>
            <a:endParaRPr sz="6600" dirty="0"/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E216AFB3-4DCF-513A-A95C-32A3CC77F2D7}"/>
              </a:ext>
            </a:extLst>
          </p:cNvPr>
          <p:cNvSpPr/>
          <p:nvPr/>
        </p:nvSpPr>
        <p:spPr>
          <a:xfrm>
            <a:off x="10352463" y="5597271"/>
            <a:ext cx="947155" cy="482333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3" name="!!T11S">
            <a:extLst>
              <a:ext uri="{FF2B5EF4-FFF2-40B4-BE49-F238E27FC236}">
                <a16:creationId xmlns:a16="http://schemas.microsoft.com/office/drawing/2014/main" id="{0580DFC8-B532-A688-C7B2-5CA47C3EA1F3}"/>
              </a:ext>
            </a:extLst>
          </p:cNvPr>
          <p:cNvSpPr/>
          <p:nvPr/>
        </p:nvSpPr>
        <p:spPr>
          <a:xfrm>
            <a:off x="0" y="7506543"/>
            <a:ext cx="3609474" cy="2470111"/>
          </a:xfrm>
          <a:custGeom>
            <a:avLst/>
            <a:gdLst/>
            <a:ahLst/>
            <a:cxnLst/>
            <a:rect l="l" t="t" r="r" b="b"/>
            <a:pathLst>
              <a:path w="13810523" h="4792440" extrusionOk="0">
                <a:moveTo>
                  <a:pt x="0" y="0"/>
                </a:moveTo>
                <a:lnTo>
                  <a:pt x="13810523" y="0"/>
                </a:lnTo>
                <a:lnTo>
                  <a:pt x="13810523" y="4792440"/>
                </a:lnTo>
                <a:lnTo>
                  <a:pt x="0" y="479244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137270"/>
            </a:stretch>
          </a:blipFill>
          <a:ln>
            <a:noFill/>
          </a:ln>
        </p:spPr>
        <p:txBody>
          <a:bodyPr/>
          <a:lstStyle/>
          <a:p>
            <a:endParaRPr lang="de-DE"/>
          </a:p>
        </p:txBody>
      </p:sp>
      <p:sp>
        <p:nvSpPr>
          <p:cNvPr id="136" name="!!T10S">
            <a:extLst>
              <a:ext uri="{FF2B5EF4-FFF2-40B4-BE49-F238E27FC236}">
                <a16:creationId xmlns:a16="http://schemas.microsoft.com/office/drawing/2014/main" id="{2402E361-AEEC-87FE-785B-CC4AAA85C206}"/>
              </a:ext>
            </a:extLst>
          </p:cNvPr>
          <p:cNvSpPr/>
          <p:nvPr/>
        </p:nvSpPr>
        <p:spPr>
          <a:xfrm>
            <a:off x="-1016" y="5422664"/>
            <a:ext cx="5406190" cy="3606238"/>
          </a:xfrm>
          <a:custGeom>
            <a:avLst/>
            <a:gdLst/>
            <a:ahLst/>
            <a:cxnLst/>
            <a:rect l="l" t="t" r="r" b="b"/>
            <a:pathLst>
              <a:path w="13810523" h="4792440" extrusionOk="0">
                <a:moveTo>
                  <a:pt x="0" y="0"/>
                </a:moveTo>
                <a:lnTo>
                  <a:pt x="13810523" y="0"/>
                </a:lnTo>
                <a:lnTo>
                  <a:pt x="13810523" y="4792440"/>
                </a:lnTo>
                <a:lnTo>
                  <a:pt x="0" y="479244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137270"/>
            </a:stretch>
          </a:blipFill>
          <a:ln>
            <a:noFill/>
          </a:ln>
        </p:spPr>
        <p:txBody>
          <a:bodyPr/>
          <a:lstStyle/>
          <a:p>
            <a:endParaRPr lang="de-DE" dirty="0"/>
          </a:p>
        </p:txBody>
      </p:sp>
      <p:sp>
        <p:nvSpPr>
          <p:cNvPr id="144" name="!!T9S">
            <a:extLst>
              <a:ext uri="{FF2B5EF4-FFF2-40B4-BE49-F238E27FC236}">
                <a16:creationId xmlns:a16="http://schemas.microsoft.com/office/drawing/2014/main" id="{CC76D93D-3C11-74AC-69B1-48E235D431B9}"/>
              </a:ext>
            </a:extLst>
          </p:cNvPr>
          <p:cNvSpPr/>
          <p:nvPr/>
        </p:nvSpPr>
        <p:spPr>
          <a:xfrm>
            <a:off x="-1016" y="2551212"/>
            <a:ext cx="6506062" cy="5200492"/>
          </a:xfrm>
          <a:custGeom>
            <a:avLst/>
            <a:gdLst/>
            <a:ahLst/>
            <a:cxnLst/>
            <a:rect l="l" t="t" r="r" b="b"/>
            <a:pathLst>
              <a:path w="13810523" h="4792440" extrusionOk="0">
                <a:moveTo>
                  <a:pt x="0" y="0"/>
                </a:moveTo>
                <a:lnTo>
                  <a:pt x="13810523" y="0"/>
                </a:lnTo>
                <a:lnTo>
                  <a:pt x="13810523" y="4792440"/>
                </a:lnTo>
                <a:lnTo>
                  <a:pt x="0" y="479244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137270"/>
            </a:stretch>
          </a:blipFill>
          <a:ln>
            <a:noFill/>
          </a:ln>
        </p:spPr>
        <p:txBody>
          <a:bodyPr/>
          <a:lstStyle/>
          <a:p>
            <a:endParaRPr lang="de-DE" dirty="0"/>
          </a:p>
        </p:txBody>
      </p:sp>
      <p:sp>
        <p:nvSpPr>
          <p:cNvPr id="148" name="T9T">
            <a:extLst>
              <a:ext uri="{FF2B5EF4-FFF2-40B4-BE49-F238E27FC236}">
                <a16:creationId xmlns:a16="http://schemas.microsoft.com/office/drawing/2014/main" id="{0C3A5459-FD6E-4340-4E6C-B2B1042FE1D3}"/>
              </a:ext>
            </a:extLst>
          </p:cNvPr>
          <p:cNvSpPr txBox="1"/>
          <p:nvPr/>
        </p:nvSpPr>
        <p:spPr>
          <a:xfrm>
            <a:off x="1268591" y="4276936"/>
            <a:ext cx="4069968" cy="1183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200" b="0" i="0" u="none" strike="noStrike" cap="none" dirty="0">
                <a:solidFill>
                  <a:schemeClr val="bg1"/>
                </a:solidFill>
                <a:latin typeface="Oswald"/>
                <a:ea typeface="Oswald"/>
                <a:cs typeface="Oswald"/>
                <a:sym typeface="Oswald"/>
              </a:rPr>
              <a:t>USB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52" name="T9N">
            <a:extLst>
              <a:ext uri="{FF2B5EF4-FFF2-40B4-BE49-F238E27FC236}">
                <a16:creationId xmlns:a16="http://schemas.microsoft.com/office/drawing/2014/main" id="{CFE0E615-95B3-E2A4-F3EF-00C3CF895319}"/>
              </a:ext>
            </a:extLst>
          </p:cNvPr>
          <p:cNvSpPr txBox="1"/>
          <p:nvPr/>
        </p:nvSpPr>
        <p:spPr>
          <a:xfrm>
            <a:off x="173733" y="4284085"/>
            <a:ext cx="1094858" cy="1183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200" b="0" i="0" u="none" strike="noStrike" cap="none" dirty="0">
                <a:solidFill>
                  <a:srgbClr val="FFC000"/>
                </a:solidFill>
                <a:latin typeface="Oswald"/>
                <a:ea typeface="Oswald"/>
                <a:cs typeface="Oswald"/>
                <a:sym typeface="Oswald"/>
              </a:rPr>
              <a:t>09</a:t>
            </a:r>
            <a:endParaRPr dirty="0">
              <a:solidFill>
                <a:srgbClr val="FFC000"/>
              </a:solidFill>
            </a:endParaRPr>
          </a:p>
        </p:txBody>
      </p:sp>
      <p:sp>
        <p:nvSpPr>
          <p:cNvPr id="146" name="!!T8S">
            <a:extLst>
              <a:ext uri="{FF2B5EF4-FFF2-40B4-BE49-F238E27FC236}">
                <a16:creationId xmlns:a16="http://schemas.microsoft.com/office/drawing/2014/main" id="{2B4461BB-7A5E-D6C1-66B2-D38DDFC04E99}"/>
              </a:ext>
            </a:extLst>
          </p:cNvPr>
          <p:cNvSpPr/>
          <p:nvPr/>
        </p:nvSpPr>
        <p:spPr>
          <a:xfrm>
            <a:off x="0" y="1142576"/>
            <a:ext cx="5406190" cy="3606238"/>
          </a:xfrm>
          <a:custGeom>
            <a:avLst/>
            <a:gdLst/>
            <a:ahLst/>
            <a:cxnLst/>
            <a:rect l="l" t="t" r="r" b="b"/>
            <a:pathLst>
              <a:path w="13810523" h="4792440" extrusionOk="0">
                <a:moveTo>
                  <a:pt x="0" y="0"/>
                </a:moveTo>
                <a:lnTo>
                  <a:pt x="13810523" y="0"/>
                </a:lnTo>
                <a:lnTo>
                  <a:pt x="13810523" y="4792440"/>
                </a:lnTo>
                <a:lnTo>
                  <a:pt x="0" y="479244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137270"/>
            </a:stretch>
          </a:blipFill>
          <a:ln>
            <a:noFill/>
          </a:ln>
        </p:spPr>
        <p:txBody>
          <a:bodyPr/>
          <a:lstStyle/>
          <a:p>
            <a:endParaRPr lang="de-DE"/>
          </a:p>
        </p:txBody>
      </p:sp>
      <p:sp>
        <p:nvSpPr>
          <p:cNvPr id="150" name="T8T">
            <a:extLst>
              <a:ext uri="{FF2B5EF4-FFF2-40B4-BE49-F238E27FC236}">
                <a16:creationId xmlns:a16="http://schemas.microsoft.com/office/drawing/2014/main" id="{CAFB1999-EA00-5EE6-5363-8B5743F2A135}"/>
              </a:ext>
            </a:extLst>
          </p:cNvPr>
          <p:cNvSpPr txBox="1"/>
          <p:nvPr/>
        </p:nvSpPr>
        <p:spPr>
          <a:xfrm>
            <a:off x="962526" y="2369846"/>
            <a:ext cx="3435777" cy="763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 dirty="0">
                <a:solidFill>
                  <a:schemeClr val="bg1">
                    <a:lumMod val="75000"/>
                  </a:schemeClr>
                </a:solidFill>
                <a:latin typeface="Oswald"/>
                <a:ea typeface="Oswald"/>
                <a:cs typeface="Oswald"/>
                <a:sym typeface="Oswald"/>
              </a:rPr>
              <a:t>Network</a:t>
            </a:r>
            <a:endParaRPr sz="4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1" name="T8N">
            <a:extLst>
              <a:ext uri="{FF2B5EF4-FFF2-40B4-BE49-F238E27FC236}">
                <a16:creationId xmlns:a16="http://schemas.microsoft.com/office/drawing/2014/main" id="{6F4576F9-21A7-48A3-0A56-332C8F896442}"/>
              </a:ext>
            </a:extLst>
          </p:cNvPr>
          <p:cNvSpPr txBox="1"/>
          <p:nvPr/>
        </p:nvSpPr>
        <p:spPr>
          <a:xfrm>
            <a:off x="173733" y="2311292"/>
            <a:ext cx="788793" cy="839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 dirty="0">
                <a:solidFill>
                  <a:srgbClr val="FFC000"/>
                </a:solidFill>
                <a:latin typeface="Oswald"/>
                <a:ea typeface="Oswald"/>
                <a:cs typeface="Oswald"/>
                <a:sym typeface="Oswald"/>
              </a:rPr>
              <a:t>08</a:t>
            </a:r>
            <a:endParaRPr sz="4400" dirty="0">
              <a:solidFill>
                <a:srgbClr val="FFC000"/>
              </a:solidFill>
            </a:endParaRPr>
          </a:p>
        </p:txBody>
      </p:sp>
      <p:sp>
        <p:nvSpPr>
          <p:cNvPr id="2" name="!!T7S">
            <a:extLst>
              <a:ext uri="{FF2B5EF4-FFF2-40B4-BE49-F238E27FC236}">
                <a16:creationId xmlns:a16="http://schemas.microsoft.com/office/drawing/2014/main" id="{E716E0EF-3003-82D3-90CB-511CF9273B34}"/>
              </a:ext>
            </a:extLst>
          </p:cNvPr>
          <p:cNvSpPr/>
          <p:nvPr/>
        </p:nvSpPr>
        <p:spPr>
          <a:xfrm>
            <a:off x="0" y="128484"/>
            <a:ext cx="3609474" cy="2470111"/>
          </a:xfrm>
          <a:custGeom>
            <a:avLst/>
            <a:gdLst/>
            <a:ahLst/>
            <a:cxnLst/>
            <a:rect l="l" t="t" r="r" b="b"/>
            <a:pathLst>
              <a:path w="13810523" h="4792440" extrusionOk="0">
                <a:moveTo>
                  <a:pt x="0" y="0"/>
                </a:moveTo>
                <a:lnTo>
                  <a:pt x="13810523" y="0"/>
                </a:lnTo>
                <a:lnTo>
                  <a:pt x="13810523" y="4792440"/>
                </a:lnTo>
                <a:lnTo>
                  <a:pt x="0" y="479244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137270"/>
            </a:stretch>
          </a:blipFill>
          <a:ln>
            <a:noFill/>
          </a:ln>
        </p:spPr>
        <p:txBody>
          <a:bodyPr/>
          <a:lstStyle/>
          <a:p>
            <a:endParaRPr lang="de-DE"/>
          </a:p>
        </p:txBody>
      </p:sp>
      <p:sp>
        <p:nvSpPr>
          <p:cNvPr id="132" name="T7T">
            <a:extLst>
              <a:ext uri="{FF2B5EF4-FFF2-40B4-BE49-F238E27FC236}">
                <a16:creationId xmlns:a16="http://schemas.microsoft.com/office/drawing/2014/main" id="{882A3542-2512-D5F0-41A5-EBA2C47339BD}"/>
              </a:ext>
            </a:extLst>
          </p:cNvPr>
          <p:cNvSpPr txBox="1"/>
          <p:nvPr/>
        </p:nvSpPr>
        <p:spPr>
          <a:xfrm>
            <a:off x="514460" y="972671"/>
            <a:ext cx="1508261" cy="534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800" dirty="0">
                <a:solidFill>
                  <a:schemeClr val="bg1">
                    <a:lumMod val="50000"/>
                  </a:schemeClr>
                </a:solidFill>
                <a:latin typeface="Oswald" pitchFamily="2" charset="77"/>
              </a:rPr>
              <a:t>MIDI</a:t>
            </a:r>
            <a:endParaRPr sz="2800" dirty="0">
              <a:solidFill>
                <a:schemeClr val="bg1">
                  <a:lumMod val="50000"/>
                </a:schemeClr>
              </a:solidFill>
              <a:latin typeface="Oswald" pitchFamily="2" charset="77"/>
            </a:endParaRPr>
          </a:p>
        </p:txBody>
      </p:sp>
      <p:sp>
        <p:nvSpPr>
          <p:cNvPr id="3" name="T7N">
            <a:extLst>
              <a:ext uri="{FF2B5EF4-FFF2-40B4-BE49-F238E27FC236}">
                <a16:creationId xmlns:a16="http://schemas.microsoft.com/office/drawing/2014/main" id="{63480399-32AD-C678-223A-8DAE21A70052}"/>
              </a:ext>
            </a:extLst>
          </p:cNvPr>
          <p:cNvSpPr txBox="1"/>
          <p:nvPr/>
        </p:nvSpPr>
        <p:spPr>
          <a:xfrm>
            <a:off x="109564" y="990247"/>
            <a:ext cx="397551" cy="457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rgbClr val="FFC000"/>
                </a:solidFill>
                <a:latin typeface="Oswald"/>
                <a:ea typeface="Oswald"/>
                <a:cs typeface="Oswald"/>
                <a:sym typeface="Oswald"/>
              </a:rPr>
              <a:t>07</a:t>
            </a:r>
            <a:endParaRPr sz="2400" dirty="0">
              <a:solidFill>
                <a:srgbClr val="FFC000"/>
              </a:solidFill>
            </a:endParaRPr>
          </a:p>
        </p:txBody>
      </p:sp>
      <p:sp>
        <p:nvSpPr>
          <p:cNvPr id="4" name="MIDI">
            <a:extLst>
              <a:ext uri="{FF2B5EF4-FFF2-40B4-BE49-F238E27FC236}">
                <a16:creationId xmlns:a16="http://schemas.microsoft.com/office/drawing/2014/main" id="{DD9165F4-2751-841C-62B3-08909205B059}"/>
              </a:ext>
            </a:extLst>
          </p:cNvPr>
          <p:cNvSpPr txBox="1"/>
          <p:nvPr/>
        </p:nvSpPr>
        <p:spPr>
          <a:xfrm>
            <a:off x="6267123" y="2464240"/>
            <a:ext cx="2891992" cy="107721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noAutofit/>
          </a:bodyPr>
          <a:lstStyle/>
          <a:p>
            <a:pPr algn="ctr"/>
            <a:r>
              <a:rPr lang="de-DE" sz="4000" b="1" dirty="0">
                <a:solidFill>
                  <a:srgbClr val="FFC000"/>
                </a:solidFill>
              </a:rPr>
              <a:t>MIDI</a:t>
            </a:r>
            <a:br>
              <a:rPr lang="de-DE" sz="3200" b="1" dirty="0">
                <a:solidFill>
                  <a:srgbClr val="FFC000"/>
                </a:solidFill>
              </a:rPr>
            </a:br>
            <a:r>
              <a:rPr lang="de-DE" sz="2400" dirty="0">
                <a:solidFill>
                  <a:srgbClr val="FFC000"/>
                </a:solidFill>
              </a:rPr>
              <a:t>IN - OUT - THRU</a:t>
            </a:r>
          </a:p>
        </p:txBody>
      </p:sp>
      <p:sp>
        <p:nvSpPr>
          <p:cNvPr id="6" name="!!NETWORK">
            <a:extLst>
              <a:ext uri="{FF2B5EF4-FFF2-40B4-BE49-F238E27FC236}">
                <a16:creationId xmlns:a16="http://schemas.microsoft.com/office/drawing/2014/main" id="{20705A9B-B6F7-BCC1-D760-F7B19BB706B3}"/>
              </a:ext>
            </a:extLst>
          </p:cNvPr>
          <p:cNvSpPr txBox="1"/>
          <p:nvPr/>
        </p:nvSpPr>
        <p:spPr>
          <a:xfrm>
            <a:off x="9484252" y="2475656"/>
            <a:ext cx="2891992" cy="107721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noAutofit/>
          </a:bodyPr>
          <a:lstStyle/>
          <a:p>
            <a:pPr algn="ctr"/>
            <a:r>
              <a:rPr lang="de-DE" sz="4000" b="1" dirty="0">
                <a:solidFill>
                  <a:srgbClr val="FFC000"/>
                </a:solidFill>
              </a:rPr>
              <a:t>NETWORK</a:t>
            </a:r>
            <a:br>
              <a:rPr lang="de-DE" sz="3200" b="1" dirty="0">
                <a:solidFill>
                  <a:srgbClr val="FFC000"/>
                </a:solidFill>
              </a:rPr>
            </a:br>
            <a:r>
              <a:rPr lang="de-DE" sz="2400" dirty="0">
                <a:solidFill>
                  <a:srgbClr val="FFC000"/>
                </a:solidFill>
              </a:rPr>
              <a:t>CAT5 / WLAN</a:t>
            </a:r>
          </a:p>
        </p:txBody>
      </p:sp>
      <p:sp>
        <p:nvSpPr>
          <p:cNvPr id="63" name="USB">
            <a:extLst>
              <a:ext uri="{FF2B5EF4-FFF2-40B4-BE49-F238E27FC236}">
                <a16:creationId xmlns:a16="http://schemas.microsoft.com/office/drawing/2014/main" id="{985FE1FD-74D0-CBC9-A006-1E8DECA3216D}"/>
              </a:ext>
            </a:extLst>
          </p:cNvPr>
          <p:cNvSpPr txBox="1"/>
          <p:nvPr/>
        </p:nvSpPr>
        <p:spPr>
          <a:xfrm>
            <a:off x="7678258" y="3337155"/>
            <a:ext cx="6506062" cy="474597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effectLst>
            <a:outerShdw blurRad="50800" dist="38100" dir="16200000" sx="110000" sy="110000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/>
          <a:p>
            <a:pPr algn="ctr"/>
            <a:endParaRPr lang="de-DE" sz="8000" b="1" dirty="0">
              <a:solidFill>
                <a:srgbClr val="FFC000"/>
              </a:solidFill>
            </a:endParaRPr>
          </a:p>
          <a:p>
            <a:pPr algn="ctr"/>
            <a:r>
              <a:rPr lang="de-DE" sz="8000" b="1" dirty="0">
                <a:solidFill>
                  <a:srgbClr val="FFC000"/>
                </a:solidFill>
              </a:rPr>
              <a:t>USB</a:t>
            </a:r>
            <a:br>
              <a:rPr lang="de-DE" sz="8000" b="1" dirty="0">
                <a:solidFill>
                  <a:srgbClr val="FFC000"/>
                </a:solidFill>
              </a:rPr>
            </a:br>
            <a:r>
              <a:rPr lang="de-DE" sz="4000" dirty="0">
                <a:solidFill>
                  <a:srgbClr val="FFC000"/>
                </a:solidFill>
              </a:rPr>
              <a:t>2.0 / 3.0</a:t>
            </a:r>
          </a:p>
        </p:txBody>
      </p:sp>
      <p:sp>
        <p:nvSpPr>
          <p:cNvPr id="138" name="T10T">
            <a:extLst>
              <a:ext uri="{FF2B5EF4-FFF2-40B4-BE49-F238E27FC236}">
                <a16:creationId xmlns:a16="http://schemas.microsoft.com/office/drawing/2014/main" id="{05268AF9-3A74-0AC5-D3F0-E432AB7F41B7}"/>
              </a:ext>
            </a:extLst>
          </p:cNvPr>
          <p:cNvSpPr txBox="1"/>
          <p:nvPr/>
        </p:nvSpPr>
        <p:spPr>
          <a:xfrm>
            <a:off x="994442" y="6649934"/>
            <a:ext cx="3435777" cy="763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bg1">
                    <a:lumMod val="75000"/>
                  </a:schemeClr>
                </a:solidFill>
                <a:latin typeface="Oswald"/>
                <a:sym typeface="Oswald"/>
              </a:rPr>
              <a:t>!</a:t>
            </a:r>
          </a:p>
        </p:txBody>
      </p:sp>
      <p:sp>
        <p:nvSpPr>
          <p:cNvPr id="137" name="T10N">
            <a:extLst>
              <a:ext uri="{FF2B5EF4-FFF2-40B4-BE49-F238E27FC236}">
                <a16:creationId xmlns:a16="http://schemas.microsoft.com/office/drawing/2014/main" id="{E3A9B537-0F55-3A0A-05BB-B494666E9045}"/>
              </a:ext>
            </a:extLst>
          </p:cNvPr>
          <p:cNvSpPr txBox="1"/>
          <p:nvPr/>
        </p:nvSpPr>
        <p:spPr>
          <a:xfrm>
            <a:off x="205649" y="6591380"/>
            <a:ext cx="756877" cy="839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 dirty="0">
                <a:solidFill>
                  <a:srgbClr val="FFC000"/>
                </a:solidFill>
                <a:latin typeface="Oswald"/>
                <a:ea typeface="Oswald"/>
                <a:cs typeface="Oswald"/>
                <a:sym typeface="Oswald"/>
              </a:rPr>
              <a:t>10</a:t>
            </a:r>
            <a:endParaRPr sz="4400" dirty="0">
              <a:solidFill>
                <a:srgbClr val="FFC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BC90E3-523D-C3D3-54EF-08C376C24D61}"/>
              </a:ext>
            </a:extLst>
          </p:cNvPr>
          <p:cNvSpPr txBox="1"/>
          <p:nvPr/>
        </p:nvSpPr>
        <p:spPr>
          <a:xfrm>
            <a:off x="-11882336" y="14936588"/>
            <a:ext cx="42772751" cy="23175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50000" b="1" dirty="0">
                <a:solidFill>
                  <a:schemeClr val="bg1"/>
                </a:solidFill>
              </a:rPr>
              <a:t>May the</a:t>
            </a:r>
          </a:p>
          <a:p>
            <a:pPr algn="ctr"/>
            <a:r>
              <a:rPr lang="en-DE" sz="50000" b="1" dirty="0">
                <a:solidFill>
                  <a:schemeClr val="bg1"/>
                </a:solidFill>
              </a:rPr>
              <a:t>pedal board</a:t>
            </a:r>
          </a:p>
          <a:p>
            <a:pPr algn="ctr"/>
            <a:r>
              <a:rPr lang="en-GB" sz="50000" b="1" dirty="0">
                <a:solidFill>
                  <a:schemeClr val="bg1"/>
                </a:solidFill>
              </a:rPr>
              <a:t>b</a:t>
            </a:r>
            <a:r>
              <a:rPr lang="en-DE" sz="50000" b="1" dirty="0">
                <a:solidFill>
                  <a:schemeClr val="bg1"/>
                </a:solidFill>
              </a:rPr>
              <a:t>e with you!</a:t>
            </a:r>
          </a:p>
        </p:txBody>
      </p:sp>
    </p:spTree>
    <p:extLst>
      <p:ext uri="{BB962C8B-B14F-4D97-AF65-F5344CB8AC3E}">
        <p14:creationId xmlns:p14="http://schemas.microsoft.com/office/powerpoint/2010/main" val="37448960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>
          <a:extLst>
            <a:ext uri="{FF2B5EF4-FFF2-40B4-BE49-F238E27FC236}">
              <a16:creationId xmlns:a16="http://schemas.microsoft.com/office/drawing/2014/main" id="{FE7B81A1-2312-00DF-5120-7841484CB8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>
            <a:extLst>
              <a:ext uri="{FF2B5EF4-FFF2-40B4-BE49-F238E27FC236}">
                <a16:creationId xmlns:a16="http://schemas.microsoft.com/office/drawing/2014/main" id="{3BB63F15-892D-AC82-2920-365DF639A31C}"/>
              </a:ext>
            </a:extLst>
          </p:cNvPr>
          <p:cNvSpPr/>
          <p:nvPr/>
        </p:nvSpPr>
        <p:spPr>
          <a:xfrm>
            <a:off x="6455988" y="6147331"/>
            <a:ext cx="914400" cy="914400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A3728C9-16A8-B10C-B4D9-37D3439E2E67}"/>
              </a:ext>
            </a:extLst>
          </p:cNvPr>
          <p:cNvSpPr/>
          <p:nvPr/>
        </p:nvSpPr>
        <p:spPr>
          <a:xfrm>
            <a:off x="8093004" y="6129364"/>
            <a:ext cx="914400" cy="914400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87FEA22-D24C-8ED5-3656-690C04191BF6}"/>
              </a:ext>
            </a:extLst>
          </p:cNvPr>
          <p:cNvSpPr/>
          <p:nvPr/>
        </p:nvSpPr>
        <p:spPr>
          <a:xfrm>
            <a:off x="14643959" y="6161448"/>
            <a:ext cx="914400" cy="914400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FD648EE-3C48-3AE0-653D-4B08EBB7757A}"/>
              </a:ext>
            </a:extLst>
          </p:cNvPr>
          <p:cNvSpPr/>
          <p:nvPr/>
        </p:nvSpPr>
        <p:spPr>
          <a:xfrm>
            <a:off x="11370623" y="6161448"/>
            <a:ext cx="914400" cy="914400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49408BE-0465-DE6B-71DA-7102E5AA90FD}"/>
              </a:ext>
            </a:extLst>
          </p:cNvPr>
          <p:cNvSpPr/>
          <p:nvPr/>
        </p:nvSpPr>
        <p:spPr>
          <a:xfrm>
            <a:off x="13007639" y="6184737"/>
            <a:ext cx="914400" cy="914400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C63C0F7-087A-3D26-7AB9-0C7880489FB5}"/>
              </a:ext>
            </a:extLst>
          </p:cNvPr>
          <p:cNvSpPr/>
          <p:nvPr/>
        </p:nvSpPr>
        <p:spPr>
          <a:xfrm>
            <a:off x="5580706" y="7917898"/>
            <a:ext cx="914400" cy="914400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23A9865-F68A-63BE-FF77-6A08C5DE64CC}"/>
              </a:ext>
            </a:extLst>
          </p:cNvPr>
          <p:cNvSpPr/>
          <p:nvPr/>
        </p:nvSpPr>
        <p:spPr>
          <a:xfrm>
            <a:off x="7217722" y="7899931"/>
            <a:ext cx="914400" cy="914400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FB6D43E-E85C-BAD2-E562-7B4D1203D7AF}"/>
              </a:ext>
            </a:extLst>
          </p:cNvPr>
          <p:cNvSpPr/>
          <p:nvPr/>
        </p:nvSpPr>
        <p:spPr>
          <a:xfrm>
            <a:off x="8858325" y="7938301"/>
            <a:ext cx="914400" cy="914400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8982544-6B0A-E6F3-6935-048778368FE2}"/>
              </a:ext>
            </a:extLst>
          </p:cNvPr>
          <p:cNvSpPr/>
          <p:nvPr/>
        </p:nvSpPr>
        <p:spPr>
          <a:xfrm>
            <a:off x="10495341" y="7932015"/>
            <a:ext cx="914400" cy="914400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787E17B-B5C5-5BFF-49B6-990B8279C8C4}"/>
              </a:ext>
            </a:extLst>
          </p:cNvPr>
          <p:cNvSpPr/>
          <p:nvPr/>
        </p:nvSpPr>
        <p:spPr>
          <a:xfrm>
            <a:off x="12132357" y="7955304"/>
            <a:ext cx="914400" cy="914400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4660FD5-81EE-5848-F5E5-D3C8EAF9B763}"/>
              </a:ext>
            </a:extLst>
          </p:cNvPr>
          <p:cNvSpPr/>
          <p:nvPr/>
        </p:nvSpPr>
        <p:spPr>
          <a:xfrm>
            <a:off x="13769373" y="7904817"/>
            <a:ext cx="914400" cy="914400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C8CA77E-DE7C-E3E5-8EDC-616A3AAE675E}"/>
              </a:ext>
            </a:extLst>
          </p:cNvPr>
          <p:cNvSpPr/>
          <p:nvPr/>
        </p:nvSpPr>
        <p:spPr>
          <a:xfrm>
            <a:off x="15406389" y="7928106"/>
            <a:ext cx="914400" cy="914400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6630AF33-D6FD-2972-3014-EFE625FF14DC}"/>
              </a:ext>
            </a:extLst>
          </p:cNvPr>
          <p:cNvSpPr/>
          <p:nvPr/>
        </p:nvSpPr>
        <p:spPr>
          <a:xfrm>
            <a:off x="7718381" y="1417296"/>
            <a:ext cx="6506062" cy="40053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Google Shape;147;p16">
            <a:extLst>
              <a:ext uri="{FF2B5EF4-FFF2-40B4-BE49-F238E27FC236}">
                <a16:creationId xmlns:a16="http://schemas.microsoft.com/office/drawing/2014/main" id="{3232B286-73CC-8BD1-6C25-7518170FE652}"/>
              </a:ext>
            </a:extLst>
          </p:cNvPr>
          <p:cNvSpPr txBox="1"/>
          <p:nvPr/>
        </p:nvSpPr>
        <p:spPr>
          <a:xfrm rot="5400000">
            <a:off x="13542379" y="4575359"/>
            <a:ext cx="8229600" cy="1259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6600" dirty="0">
                <a:solidFill>
                  <a:schemeClr val="bg1"/>
                </a:solidFill>
              </a:rPr>
              <a:t>Jens-</a:t>
            </a:r>
            <a:r>
              <a:rPr lang="de-DE" sz="6600" dirty="0" err="1">
                <a:solidFill>
                  <a:schemeClr val="bg1"/>
                </a:solidFill>
              </a:rPr>
              <a:t>goes</a:t>
            </a:r>
            <a:r>
              <a:rPr lang="de-DE" sz="6600" dirty="0">
                <a:solidFill>
                  <a:schemeClr val="bg1"/>
                </a:solidFill>
              </a:rPr>
              <a:t>-</a:t>
            </a:r>
            <a:r>
              <a:rPr lang="de-DE" sz="6600" dirty="0" err="1">
                <a:solidFill>
                  <a:schemeClr val="bg1"/>
                </a:solidFill>
              </a:rPr>
              <a:t>mad</a:t>
            </a:r>
            <a:endParaRPr sz="6600" dirty="0">
              <a:solidFill>
                <a:schemeClr val="bg1"/>
              </a:solidFill>
            </a:endParaRPr>
          </a:p>
        </p:txBody>
      </p:sp>
      <p:cxnSp>
        <p:nvCxnSpPr>
          <p:cNvPr id="34" name="LT">
            <a:extLst>
              <a:ext uri="{FF2B5EF4-FFF2-40B4-BE49-F238E27FC236}">
                <a16:creationId xmlns:a16="http://schemas.microsoft.com/office/drawing/2014/main" id="{EABEFFEE-8AD8-62D8-9FA3-84D22CEAE4F1}"/>
              </a:ext>
            </a:extLst>
          </p:cNvPr>
          <p:cNvCxnSpPr>
            <a:cxnSpLocks/>
          </p:cNvCxnSpPr>
          <p:nvPr/>
        </p:nvCxnSpPr>
        <p:spPr>
          <a:xfrm>
            <a:off x="4875543" y="844062"/>
            <a:ext cx="12151911" cy="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LR">
            <a:extLst>
              <a:ext uri="{FF2B5EF4-FFF2-40B4-BE49-F238E27FC236}">
                <a16:creationId xmlns:a16="http://schemas.microsoft.com/office/drawing/2014/main" id="{3AA7A630-CF2D-0595-6393-40E974F86760}"/>
              </a:ext>
            </a:extLst>
          </p:cNvPr>
          <p:cNvCxnSpPr>
            <a:cxnSpLocks/>
          </p:cNvCxnSpPr>
          <p:nvPr/>
        </p:nvCxnSpPr>
        <p:spPr>
          <a:xfrm>
            <a:off x="17027454" y="844062"/>
            <a:ext cx="0" cy="8665698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LB">
            <a:extLst>
              <a:ext uri="{FF2B5EF4-FFF2-40B4-BE49-F238E27FC236}">
                <a16:creationId xmlns:a16="http://schemas.microsoft.com/office/drawing/2014/main" id="{55ACD54F-0E5D-D14E-C758-C87FBDCCA0A4}"/>
              </a:ext>
            </a:extLst>
          </p:cNvPr>
          <p:cNvCxnSpPr/>
          <p:nvPr/>
        </p:nvCxnSpPr>
        <p:spPr>
          <a:xfrm flipH="1">
            <a:off x="4875543" y="9509760"/>
            <a:ext cx="12151911" cy="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LL">
            <a:extLst>
              <a:ext uri="{FF2B5EF4-FFF2-40B4-BE49-F238E27FC236}">
                <a16:creationId xmlns:a16="http://schemas.microsoft.com/office/drawing/2014/main" id="{EC6DB027-21F9-359A-2B3F-4E2B1CD5B16B}"/>
              </a:ext>
            </a:extLst>
          </p:cNvPr>
          <p:cNvCxnSpPr/>
          <p:nvPr/>
        </p:nvCxnSpPr>
        <p:spPr>
          <a:xfrm flipV="1">
            <a:off x="4875543" y="844062"/>
            <a:ext cx="0" cy="8665698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rapez 42">
            <a:extLst>
              <a:ext uri="{FF2B5EF4-FFF2-40B4-BE49-F238E27FC236}">
                <a16:creationId xmlns:a16="http://schemas.microsoft.com/office/drawing/2014/main" id="{8CBA0FC5-BE10-BFA5-9C94-C497C9C1BA5E}"/>
              </a:ext>
            </a:extLst>
          </p:cNvPr>
          <p:cNvSpPr/>
          <p:nvPr/>
        </p:nvSpPr>
        <p:spPr>
          <a:xfrm rot="10800000">
            <a:off x="7747657" y="1434298"/>
            <a:ext cx="6476785" cy="3988365"/>
          </a:xfrm>
          <a:prstGeom prst="trapezoid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E55E616D-BB84-48FB-3A92-26C377D52E65}"/>
              </a:ext>
            </a:extLst>
          </p:cNvPr>
          <p:cNvSpPr/>
          <p:nvPr/>
        </p:nvSpPr>
        <p:spPr>
          <a:xfrm>
            <a:off x="5523002" y="-3455851"/>
            <a:ext cx="10797787" cy="2885913"/>
          </a:xfrm>
          <a:prstGeom prst="rect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2" name="!!T12S">
            <a:extLst>
              <a:ext uri="{FF2B5EF4-FFF2-40B4-BE49-F238E27FC236}">
                <a16:creationId xmlns:a16="http://schemas.microsoft.com/office/drawing/2014/main" id="{E6DB8FFA-A7F0-244A-6ABC-766DAF4BE1DE}"/>
              </a:ext>
            </a:extLst>
          </p:cNvPr>
          <p:cNvSpPr/>
          <p:nvPr/>
        </p:nvSpPr>
        <p:spPr>
          <a:xfrm>
            <a:off x="0" y="7506543"/>
            <a:ext cx="3609474" cy="2470111"/>
          </a:xfrm>
          <a:custGeom>
            <a:avLst/>
            <a:gdLst/>
            <a:ahLst/>
            <a:cxnLst/>
            <a:rect l="l" t="t" r="r" b="b"/>
            <a:pathLst>
              <a:path w="13810523" h="4792440" extrusionOk="0">
                <a:moveTo>
                  <a:pt x="0" y="0"/>
                </a:moveTo>
                <a:lnTo>
                  <a:pt x="13810523" y="0"/>
                </a:lnTo>
                <a:lnTo>
                  <a:pt x="13810523" y="4792440"/>
                </a:lnTo>
                <a:lnTo>
                  <a:pt x="0" y="479244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137270"/>
            </a:stretch>
          </a:blipFill>
          <a:ln>
            <a:noFill/>
          </a:ln>
        </p:spPr>
        <p:txBody>
          <a:bodyPr/>
          <a:lstStyle/>
          <a:p>
            <a:endParaRPr lang="de-DE"/>
          </a:p>
        </p:txBody>
      </p:sp>
      <p:sp>
        <p:nvSpPr>
          <p:cNvPr id="56" name="!!T11S">
            <a:extLst>
              <a:ext uri="{FF2B5EF4-FFF2-40B4-BE49-F238E27FC236}">
                <a16:creationId xmlns:a16="http://schemas.microsoft.com/office/drawing/2014/main" id="{28C813EE-9651-7F9B-BDD2-DA8A9881F109}"/>
              </a:ext>
            </a:extLst>
          </p:cNvPr>
          <p:cNvSpPr/>
          <p:nvPr/>
        </p:nvSpPr>
        <p:spPr>
          <a:xfrm>
            <a:off x="31916" y="5422664"/>
            <a:ext cx="5406190" cy="3606238"/>
          </a:xfrm>
          <a:custGeom>
            <a:avLst/>
            <a:gdLst/>
            <a:ahLst/>
            <a:cxnLst/>
            <a:rect l="l" t="t" r="r" b="b"/>
            <a:pathLst>
              <a:path w="13810523" h="4792440" extrusionOk="0">
                <a:moveTo>
                  <a:pt x="0" y="0"/>
                </a:moveTo>
                <a:lnTo>
                  <a:pt x="13810523" y="0"/>
                </a:lnTo>
                <a:lnTo>
                  <a:pt x="13810523" y="4792440"/>
                </a:lnTo>
                <a:lnTo>
                  <a:pt x="0" y="479244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137270"/>
            </a:stretch>
          </a:blipFill>
          <a:ln>
            <a:noFill/>
          </a:ln>
        </p:spPr>
        <p:txBody>
          <a:bodyPr/>
          <a:lstStyle/>
          <a:p>
            <a:endParaRPr lang="de-DE"/>
          </a:p>
        </p:txBody>
      </p:sp>
      <p:sp>
        <p:nvSpPr>
          <p:cNvPr id="53" name="!!T10S">
            <a:extLst>
              <a:ext uri="{FF2B5EF4-FFF2-40B4-BE49-F238E27FC236}">
                <a16:creationId xmlns:a16="http://schemas.microsoft.com/office/drawing/2014/main" id="{A32DD357-2E5C-62EC-48D0-65AA56A5E037}"/>
              </a:ext>
            </a:extLst>
          </p:cNvPr>
          <p:cNvSpPr/>
          <p:nvPr/>
        </p:nvSpPr>
        <p:spPr>
          <a:xfrm>
            <a:off x="0" y="2551212"/>
            <a:ext cx="6506062" cy="5200492"/>
          </a:xfrm>
          <a:custGeom>
            <a:avLst/>
            <a:gdLst/>
            <a:ahLst/>
            <a:cxnLst/>
            <a:rect l="l" t="t" r="r" b="b"/>
            <a:pathLst>
              <a:path w="13810523" h="4792440" extrusionOk="0">
                <a:moveTo>
                  <a:pt x="0" y="0"/>
                </a:moveTo>
                <a:lnTo>
                  <a:pt x="13810523" y="0"/>
                </a:lnTo>
                <a:lnTo>
                  <a:pt x="13810523" y="4792440"/>
                </a:lnTo>
                <a:lnTo>
                  <a:pt x="0" y="479244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137270"/>
            </a:stretch>
          </a:blipFill>
          <a:ln>
            <a:noFill/>
          </a:ln>
        </p:spPr>
        <p:txBody>
          <a:bodyPr/>
          <a:lstStyle/>
          <a:p>
            <a:endParaRPr lang="de-DE" dirty="0"/>
          </a:p>
        </p:txBody>
      </p:sp>
      <p:sp>
        <p:nvSpPr>
          <p:cNvPr id="62" name="T10N">
            <a:extLst>
              <a:ext uri="{FF2B5EF4-FFF2-40B4-BE49-F238E27FC236}">
                <a16:creationId xmlns:a16="http://schemas.microsoft.com/office/drawing/2014/main" id="{E7E47EA9-7013-98FF-7985-7412F1EBFBC6}"/>
              </a:ext>
            </a:extLst>
          </p:cNvPr>
          <p:cNvSpPr txBox="1"/>
          <p:nvPr/>
        </p:nvSpPr>
        <p:spPr>
          <a:xfrm>
            <a:off x="173733" y="4284085"/>
            <a:ext cx="1094858" cy="1183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200" b="0" i="0" u="none" strike="noStrike" cap="none" dirty="0">
                <a:solidFill>
                  <a:srgbClr val="FFC000"/>
                </a:solidFill>
                <a:latin typeface="Oswald"/>
                <a:ea typeface="Oswald"/>
                <a:cs typeface="Oswald"/>
                <a:sym typeface="Oswald"/>
              </a:rPr>
              <a:t>10</a:t>
            </a:r>
            <a:endParaRPr dirty="0">
              <a:solidFill>
                <a:srgbClr val="FFC000"/>
              </a:solidFill>
            </a:endParaRPr>
          </a:p>
        </p:txBody>
      </p:sp>
      <p:sp>
        <p:nvSpPr>
          <p:cNvPr id="61" name="T10T">
            <a:extLst>
              <a:ext uri="{FF2B5EF4-FFF2-40B4-BE49-F238E27FC236}">
                <a16:creationId xmlns:a16="http://schemas.microsoft.com/office/drawing/2014/main" id="{6C883EA9-183B-A343-FED3-611A142AD84D}"/>
              </a:ext>
            </a:extLst>
          </p:cNvPr>
          <p:cNvSpPr txBox="1"/>
          <p:nvPr/>
        </p:nvSpPr>
        <p:spPr>
          <a:xfrm>
            <a:off x="1268591" y="4276936"/>
            <a:ext cx="4069968" cy="1183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200" b="0" i="0" u="none" strike="noStrike" cap="none" dirty="0">
                <a:solidFill>
                  <a:schemeClr val="bg1"/>
                </a:solidFill>
                <a:latin typeface="Oswald"/>
                <a:ea typeface="Oswald"/>
                <a:cs typeface="Oswald"/>
                <a:sym typeface="Oswald"/>
              </a:rPr>
              <a:t>!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51" name="!!T9S">
            <a:extLst>
              <a:ext uri="{FF2B5EF4-FFF2-40B4-BE49-F238E27FC236}">
                <a16:creationId xmlns:a16="http://schemas.microsoft.com/office/drawing/2014/main" id="{3A486249-C556-A794-068B-8732119762A9}"/>
              </a:ext>
            </a:extLst>
          </p:cNvPr>
          <p:cNvSpPr/>
          <p:nvPr/>
        </p:nvSpPr>
        <p:spPr>
          <a:xfrm>
            <a:off x="0" y="1142576"/>
            <a:ext cx="5406190" cy="3606238"/>
          </a:xfrm>
          <a:custGeom>
            <a:avLst/>
            <a:gdLst/>
            <a:ahLst/>
            <a:cxnLst/>
            <a:rect l="l" t="t" r="r" b="b"/>
            <a:pathLst>
              <a:path w="13810523" h="4792440" extrusionOk="0">
                <a:moveTo>
                  <a:pt x="0" y="0"/>
                </a:moveTo>
                <a:lnTo>
                  <a:pt x="13810523" y="0"/>
                </a:lnTo>
                <a:lnTo>
                  <a:pt x="13810523" y="4792440"/>
                </a:lnTo>
                <a:lnTo>
                  <a:pt x="0" y="479244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137270"/>
            </a:stretch>
          </a:blipFill>
          <a:ln>
            <a:noFill/>
          </a:ln>
        </p:spPr>
        <p:txBody>
          <a:bodyPr/>
          <a:lstStyle/>
          <a:p>
            <a:endParaRPr lang="de-DE"/>
          </a:p>
        </p:txBody>
      </p:sp>
      <p:sp>
        <p:nvSpPr>
          <p:cNvPr id="52" name="T9N">
            <a:extLst>
              <a:ext uri="{FF2B5EF4-FFF2-40B4-BE49-F238E27FC236}">
                <a16:creationId xmlns:a16="http://schemas.microsoft.com/office/drawing/2014/main" id="{71088232-06D1-3248-3581-B4A946DA2D42}"/>
              </a:ext>
            </a:extLst>
          </p:cNvPr>
          <p:cNvSpPr txBox="1"/>
          <p:nvPr/>
        </p:nvSpPr>
        <p:spPr>
          <a:xfrm>
            <a:off x="173733" y="2311292"/>
            <a:ext cx="788793" cy="839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 dirty="0">
                <a:solidFill>
                  <a:srgbClr val="FFC000"/>
                </a:solidFill>
                <a:latin typeface="Oswald"/>
                <a:ea typeface="Oswald"/>
                <a:cs typeface="Oswald"/>
                <a:sym typeface="Oswald"/>
              </a:rPr>
              <a:t>09</a:t>
            </a:r>
            <a:endParaRPr sz="4400" dirty="0">
              <a:solidFill>
                <a:srgbClr val="FFC000"/>
              </a:solidFill>
            </a:endParaRPr>
          </a:p>
        </p:txBody>
      </p:sp>
      <p:sp>
        <p:nvSpPr>
          <p:cNvPr id="54" name="T9T">
            <a:extLst>
              <a:ext uri="{FF2B5EF4-FFF2-40B4-BE49-F238E27FC236}">
                <a16:creationId xmlns:a16="http://schemas.microsoft.com/office/drawing/2014/main" id="{11DE0930-E977-9F37-953F-1531E7B3ACC2}"/>
              </a:ext>
            </a:extLst>
          </p:cNvPr>
          <p:cNvSpPr txBox="1"/>
          <p:nvPr/>
        </p:nvSpPr>
        <p:spPr>
          <a:xfrm>
            <a:off x="962526" y="2369846"/>
            <a:ext cx="3435777" cy="763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4000" dirty="0">
                <a:solidFill>
                  <a:schemeClr val="bg1">
                    <a:lumMod val="75000"/>
                  </a:schemeClr>
                </a:solidFill>
                <a:latin typeface="Oswald" pitchFamily="2" charset="77"/>
              </a:rPr>
              <a:t>USB</a:t>
            </a:r>
            <a:endParaRPr sz="4000" dirty="0">
              <a:solidFill>
                <a:schemeClr val="bg1">
                  <a:lumMod val="75000"/>
                </a:schemeClr>
              </a:solidFill>
              <a:latin typeface="Oswald" pitchFamily="2" charset="77"/>
            </a:endParaRPr>
          </a:p>
        </p:txBody>
      </p:sp>
      <p:sp>
        <p:nvSpPr>
          <p:cNvPr id="55" name="!!T8S">
            <a:extLst>
              <a:ext uri="{FF2B5EF4-FFF2-40B4-BE49-F238E27FC236}">
                <a16:creationId xmlns:a16="http://schemas.microsoft.com/office/drawing/2014/main" id="{0F54368B-7436-21FC-4E3C-1E2C81980725}"/>
              </a:ext>
            </a:extLst>
          </p:cNvPr>
          <p:cNvSpPr/>
          <p:nvPr/>
        </p:nvSpPr>
        <p:spPr>
          <a:xfrm>
            <a:off x="0" y="128484"/>
            <a:ext cx="3609474" cy="2470111"/>
          </a:xfrm>
          <a:custGeom>
            <a:avLst/>
            <a:gdLst/>
            <a:ahLst/>
            <a:cxnLst/>
            <a:rect l="l" t="t" r="r" b="b"/>
            <a:pathLst>
              <a:path w="13810523" h="4792440" extrusionOk="0">
                <a:moveTo>
                  <a:pt x="0" y="0"/>
                </a:moveTo>
                <a:lnTo>
                  <a:pt x="13810523" y="0"/>
                </a:lnTo>
                <a:lnTo>
                  <a:pt x="13810523" y="4792440"/>
                </a:lnTo>
                <a:lnTo>
                  <a:pt x="0" y="479244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137270"/>
            </a:stretch>
          </a:blipFill>
          <a:ln>
            <a:noFill/>
          </a:ln>
        </p:spPr>
        <p:txBody>
          <a:bodyPr/>
          <a:lstStyle/>
          <a:p>
            <a:endParaRPr lang="de-DE"/>
          </a:p>
        </p:txBody>
      </p:sp>
      <p:sp>
        <p:nvSpPr>
          <p:cNvPr id="59" name="T8N">
            <a:extLst>
              <a:ext uri="{FF2B5EF4-FFF2-40B4-BE49-F238E27FC236}">
                <a16:creationId xmlns:a16="http://schemas.microsoft.com/office/drawing/2014/main" id="{B8239809-4612-D5D0-07C2-54E76408739C}"/>
              </a:ext>
            </a:extLst>
          </p:cNvPr>
          <p:cNvSpPr txBox="1"/>
          <p:nvPr/>
        </p:nvSpPr>
        <p:spPr>
          <a:xfrm>
            <a:off x="109564" y="990247"/>
            <a:ext cx="397551" cy="457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rgbClr val="FFC000"/>
                </a:solidFill>
                <a:latin typeface="Oswald"/>
                <a:ea typeface="Oswald"/>
                <a:cs typeface="Oswald"/>
                <a:sym typeface="Oswald"/>
              </a:rPr>
              <a:t>08</a:t>
            </a:r>
            <a:endParaRPr sz="2400" dirty="0">
              <a:solidFill>
                <a:srgbClr val="FFC000"/>
              </a:solidFill>
            </a:endParaRPr>
          </a:p>
        </p:txBody>
      </p:sp>
      <p:sp>
        <p:nvSpPr>
          <p:cNvPr id="60" name="T8T">
            <a:extLst>
              <a:ext uri="{FF2B5EF4-FFF2-40B4-BE49-F238E27FC236}">
                <a16:creationId xmlns:a16="http://schemas.microsoft.com/office/drawing/2014/main" id="{91F2B152-BB0E-60BE-56CC-D6B7F73E0705}"/>
              </a:ext>
            </a:extLst>
          </p:cNvPr>
          <p:cNvSpPr txBox="1"/>
          <p:nvPr/>
        </p:nvSpPr>
        <p:spPr>
          <a:xfrm>
            <a:off x="507115" y="945707"/>
            <a:ext cx="2740729" cy="534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Oswald"/>
                <a:ea typeface="Oswald"/>
                <a:cs typeface="Oswald"/>
                <a:sym typeface="Oswald"/>
              </a:rPr>
              <a:t>Network</a:t>
            </a:r>
            <a:endParaRPr lang="en-US" sz="2800" b="0" i="0" u="none" strike="noStrike" cap="none" dirty="0">
              <a:solidFill>
                <a:schemeClr val="bg1">
                  <a:lumMod val="50000"/>
                </a:schemeClr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5" name="USB">
            <a:extLst>
              <a:ext uri="{FF2B5EF4-FFF2-40B4-BE49-F238E27FC236}">
                <a16:creationId xmlns:a16="http://schemas.microsoft.com/office/drawing/2014/main" id="{F4ECD712-0D21-1C20-F816-2A02C407B23A}"/>
              </a:ext>
            </a:extLst>
          </p:cNvPr>
          <p:cNvSpPr txBox="1"/>
          <p:nvPr/>
        </p:nvSpPr>
        <p:spPr>
          <a:xfrm>
            <a:off x="19369136" y="-13434564"/>
            <a:ext cx="2908815" cy="107721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4000" b="1" dirty="0">
                <a:solidFill>
                  <a:srgbClr val="FFC000"/>
                </a:solidFill>
              </a:rPr>
              <a:t>USB</a:t>
            </a:r>
            <a:br>
              <a:rPr lang="de-DE" sz="3200" b="1" dirty="0">
                <a:solidFill>
                  <a:srgbClr val="FFC000"/>
                </a:solidFill>
              </a:rPr>
            </a:br>
            <a:r>
              <a:rPr lang="de-DE" sz="2400" dirty="0">
                <a:solidFill>
                  <a:srgbClr val="FFC000"/>
                </a:solidFill>
              </a:rPr>
              <a:t>2.0 / 3.0</a:t>
            </a:r>
          </a:p>
        </p:txBody>
      </p:sp>
      <p:sp>
        <p:nvSpPr>
          <p:cNvPr id="49" name="!!NETWORK">
            <a:extLst>
              <a:ext uri="{FF2B5EF4-FFF2-40B4-BE49-F238E27FC236}">
                <a16:creationId xmlns:a16="http://schemas.microsoft.com/office/drawing/2014/main" id="{6411D844-5A2D-3D7E-B522-5F03CD62402C}"/>
              </a:ext>
            </a:extLst>
          </p:cNvPr>
          <p:cNvSpPr txBox="1"/>
          <p:nvPr/>
        </p:nvSpPr>
        <p:spPr>
          <a:xfrm>
            <a:off x="9697565" y="-11632693"/>
            <a:ext cx="2891992" cy="107721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4000" b="1" dirty="0">
                <a:solidFill>
                  <a:srgbClr val="FFC000"/>
                </a:solidFill>
              </a:rPr>
              <a:t>NETWORK</a:t>
            </a:r>
            <a:br>
              <a:rPr lang="de-DE" sz="2400" b="1" dirty="0">
                <a:solidFill>
                  <a:srgbClr val="FFC000"/>
                </a:solidFill>
              </a:rPr>
            </a:br>
            <a:r>
              <a:rPr lang="de-DE" sz="2400" dirty="0">
                <a:solidFill>
                  <a:srgbClr val="FFC000"/>
                </a:solidFill>
              </a:rPr>
              <a:t>CAT5 / WLAN</a:t>
            </a:r>
          </a:p>
        </p:txBody>
      </p:sp>
      <p:sp>
        <p:nvSpPr>
          <p:cNvPr id="128" name="MIDI">
            <a:extLst>
              <a:ext uri="{FF2B5EF4-FFF2-40B4-BE49-F238E27FC236}">
                <a16:creationId xmlns:a16="http://schemas.microsoft.com/office/drawing/2014/main" id="{44630967-64E9-5E34-E64D-E74E54061EF8}"/>
              </a:ext>
            </a:extLst>
          </p:cNvPr>
          <p:cNvSpPr txBox="1"/>
          <p:nvPr/>
        </p:nvSpPr>
        <p:spPr>
          <a:xfrm>
            <a:off x="2171036" y="-8360244"/>
            <a:ext cx="2876876" cy="107721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4000" b="1" dirty="0">
                <a:solidFill>
                  <a:srgbClr val="FFC000"/>
                </a:solidFill>
              </a:rPr>
              <a:t>MIDI</a:t>
            </a:r>
            <a:br>
              <a:rPr lang="de-DE" sz="3200" b="1" dirty="0">
                <a:solidFill>
                  <a:srgbClr val="FFC000"/>
                </a:solidFill>
              </a:rPr>
            </a:br>
            <a:r>
              <a:rPr lang="de-DE" sz="2400" dirty="0">
                <a:solidFill>
                  <a:srgbClr val="FFC000"/>
                </a:solidFill>
              </a:rPr>
              <a:t>IN - OUT - THRU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7DFAF4-2C31-4CDF-DC59-9F4F25DB90C5}"/>
              </a:ext>
            </a:extLst>
          </p:cNvPr>
          <p:cNvSpPr txBox="1"/>
          <p:nvPr/>
        </p:nvSpPr>
        <p:spPr>
          <a:xfrm>
            <a:off x="7703840" y="1975148"/>
            <a:ext cx="64632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6000" dirty="0">
                <a:solidFill>
                  <a:schemeClr val="bg1"/>
                </a:solidFill>
              </a:rPr>
              <a:t>May the</a:t>
            </a:r>
          </a:p>
          <a:p>
            <a:pPr algn="ctr"/>
            <a:r>
              <a:rPr lang="en-DE" sz="6000" dirty="0">
                <a:solidFill>
                  <a:schemeClr val="bg1"/>
                </a:solidFill>
              </a:rPr>
              <a:t>pedal board</a:t>
            </a:r>
          </a:p>
          <a:p>
            <a:pPr algn="ctr"/>
            <a:r>
              <a:rPr lang="en-GB" sz="6000" dirty="0">
                <a:solidFill>
                  <a:schemeClr val="bg1"/>
                </a:solidFill>
              </a:rPr>
              <a:t>b</a:t>
            </a:r>
            <a:r>
              <a:rPr lang="en-DE" sz="6000" dirty="0">
                <a:solidFill>
                  <a:schemeClr val="bg1"/>
                </a:solidFill>
              </a:rPr>
              <a:t>e with you!</a:t>
            </a:r>
          </a:p>
        </p:txBody>
      </p:sp>
    </p:spTree>
    <p:extLst>
      <p:ext uri="{BB962C8B-B14F-4D97-AF65-F5344CB8AC3E}">
        <p14:creationId xmlns:p14="http://schemas.microsoft.com/office/powerpoint/2010/main" val="22815682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>
          <a:extLst>
            <a:ext uri="{FF2B5EF4-FFF2-40B4-BE49-F238E27FC236}">
              <a16:creationId xmlns:a16="http://schemas.microsoft.com/office/drawing/2014/main" id="{B43F91DF-8256-0E30-E741-0FFEE9AC15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>
            <a:extLst>
              <a:ext uri="{FF2B5EF4-FFF2-40B4-BE49-F238E27FC236}">
                <a16:creationId xmlns:a16="http://schemas.microsoft.com/office/drawing/2014/main" id="{D4629B17-3A35-6F5A-7038-8362CE87CCCA}"/>
              </a:ext>
            </a:extLst>
          </p:cNvPr>
          <p:cNvSpPr/>
          <p:nvPr/>
        </p:nvSpPr>
        <p:spPr>
          <a:xfrm>
            <a:off x="7943649" y="7091243"/>
            <a:ext cx="612000" cy="432000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94932D7-C837-F479-9236-496650142A76}"/>
              </a:ext>
            </a:extLst>
          </p:cNvPr>
          <p:cNvSpPr/>
          <p:nvPr/>
        </p:nvSpPr>
        <p:spPr>
          <a:xfrm>
            <a:off x="9108064" y="7086608"/>
            <a:ext cx="612000" cy="432000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F0E3954-E10B-6A98-954B-9E9EE05EAC95}"/>
              </a:ext>
            </a:extLst>
          </p:cNvPr>
          <p:cNvSpPr/>
          <p:nvPr/>
        </p:nvSpPr>
        <p:spPr>
          <a:xfrm>
            <a:off x="13356536" y="7096425"/>
            <a:ext cx="612000" cy="432000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4FC42AB-B687-4BBE-C688-838EA8A7A39F}"/>
              </a:ext>
            </a:extLst>
          </p:cNvPr>
          <p:cNvSpPr/>
          <p:nvPr/>
        </p:nvSpPr>
        <p:spPr>
          <a:xfrm>
            <a:off x="11196296" y="7086608"/>
            <a:ext cx="612000" cy="432000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B4731DB-7B8A-9F8F-A6A5-0224A40310EA}"/>
              </a:ext>
            </a:extLst>
          </p:cNvPr>
          <p:cNvSpPr/>
          <p:nvPr/>
        </p:nvSpPr>
        <p:spPr>
          <a:xfrm>
            <a:off x="12276416" y="7123970"/>
            <a:ext cx="612000" cy="432000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FAB74AF-7576-F77E-5D39-9A9116152AAF}"/>
              </a:ext>
            </a:extLst>
          </p:cNvPr>
          <p:cNvSpPr/>
          <p:nvPr/>
        </p:nvSpPr>
        <p:spPr>
          <a:xfrm>
            <a:off x="7429601" y="7816032"/>
            <a:ext cx="540000" cy="360000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D1A21E3-F3AE-8BE1-295F-57908FF006D4}"/>
              </a:ext>
            </a:extLst>
          </p:cNvPr>
          <p:cNvSpPr/>
          <p:nvPr/>
        </p:nvSpPr>
        <p:spPr>
          <a:xfrm>
            <a:off x="8531992" y="7816032"/>
            <a:ext cx="540000" cy="360000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8339C6B-AB9F-5D02-F280-84DEBEAC7110}"/>
              </a:ext>
            </a:extLst>
          </p:cNvPr>
          <p:cNvSpPr/>
          <p:nvPr/>
        </p:nvSpPr>
        <p:spPr>
          <a:xfrm>
            <a:off x="9612112" y="7816032"/>
            <a:ext cx="540000" cy="360000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C9A1210-56F0-8A8F-4AAC-C1E5CBC870E5}"/>
              </a:ext>
            </a:extLst>
          </p:cNvPr>
          <p:cNvSpPr/>
          <p:nvPr/>
        </p:nvSpPr>
        <p:spPr>
          <a:xfrm>
            <a:off x="10652652" y="7816032"/>
            <a:ext cx="540000" cy="360000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74EB7DA-5C55-CBDC-2D76-8A90A6B7E004}"/>
              </a:ext>
            </a:extLst>
          </p:cNvPr>
          <p:cNvSpPr/>
          <p:nvPr/>
        </p:nvSpPr>
        <p:spPr>
          <a:xfrm>
            <a:off x="11761602" y="7807796"/>
            <a:ext cx="540000" cy="360000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87CE2EE-6A25-B1A7-681E-D75195245606}"/>
              </a:ext>
            </a:extLst>
          </p:cNvPr>
          <p:cNvSpPr/>
          <p:nvPr/>
        </p:nvSpPr>
        <p:spPr>
          <a:xfrm>
            <a:off x="12845412" y="7816032"/>
            <a:ext cx="540000" cy="360000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A998383-D6E6-784A-6D70-B5F64C7674E0}"/>
              </a:ext>
            </a:extLst>
          </p:cNvPr>
          <p:cNvSpPr/>
          <p:nvPr/>
        </p:nvSpPr>
        <p:spPr>
          <a:xfrm>
            <a:off x="13932592" y="7816032"/>
            <a:ext cx="540000" cy="360000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LL">
            <a:extLst>
              <a:ext uri="{FF2B5EF4-FFF2-40B4-BE49-F238E27FC236}">
                <a16:creationId xmlns:a16="http://schemas.microsoft.com/office/drawing/2014/main" id="{67EC0741-DF13-DB80-3FDF-EB2D56FD9BC6}"/>
              </a:ext>
            </a:extLst>
          </p:cNvPr>
          <p:cNvCxnSpPr>
            <a:cxnSpLocks/>
          </p:cNvCxnSpPr>
          <p:nvPr/>
        </p:nvCxnSpPr>
        <p:spPr>
          <a:xfrm rot="10800000">
            <a:off x="5549165" y="4445947"/>
            <a:ext cx="1435917" cy="4322233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LR">
            <a:extLst>
              <a:ext uri="{FF2B5EF4-FFF2-40B4-BE49-F238E27FC236}">
                <a16:creationId xmlns:a16="http://schemas.microsoft.com/office/drawing/2014/main" id="{49D5EBDC-524C-7AAF-98CA-A044AAF705BE}"/>
              </a:ext>
            </a:extLst>
          </p:cNvPr>
          <p:cNvCxnSpPr>
            <a:cxnSpLocks/>
          </p:cNvCxnSpPr>
          <p:nvPr/>
        </p:nvCxnSpPr>
        <p:spPr>
          <a:xfrm rot="10800000" flipV="1">
            <a:off x="14873238" y="4445947"/>
            <a:ext cx="1473713" cy="4305299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LT">
            <a:extLst>
              <a:ext uri="{FF2B5EF4-FFF2-40B4-BE49-F238E27FC236}">
                <a16:creationId xmlns:a16="http://schemas.microsoft.com/office/drawing/2014/main" id="{88645713-8C83-B712-44F1-C2C106B674B0}"/>
              </a:ext>
            </a:extLst>
          </p:cNvPr>
          <p:cNvCxnSpPr>
            <a:cxnSpLocks/>
          </p:cNvCxnSpPr>
          <p:nvPr/>
        </p:nvCxnSpPr>
        <p:spPr>
          <a:xfrm>
            <a:off x="5549165" y="4429013"/>
            <a:ext cx="10797786" cy="16934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LB">
            <a:extLst>
              <a:ext uri="{FF2B5EF4-FFF2-40B4-BE49-F238E27FC236}">
                <a16:creationId xmlns:a16="http://schemas.microsoft.com/office/drawing/2014/main" id="{C323110E-985F-BEFB-E18F-99F12EFB511E}"/>
              </a:ext>
            </a:extLst>
          </p:cNvPr>
          <p:cNvCxnSpPr>
            <a:cxnSpLocks/>
          </p:cNvCxnSpPr>
          <p:nvPr/>
        </p:nvCxnSpPr>
        <p:spPr>
          <a:xfrm rot="10800000">
            <a:off x="6984705" y="8751246"/>
            <a:ext cx="7888156" cy="16934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rapez 44">
            <a:extLst>
              <a:ext uri="{FF2B5EF4-FFF2-40B4-BE49-F238E27FC236}">
                <a16:creationId xmlns:a16="http://schemas.microsoft.com/office/drawing/2014/main" id="{1DE704D3-3F10-9B6A-6411-38AE9DA96207}"/>
              </a:ext>
            </a:extLst>
          </p:cNvPr>
          <p:cNvSpPr/>
          <p:nvPr/>
        </p:nvSpPr>
        <p:spPr>
          <a:xfrm rot="10800000">
            <a:off x="7838068" y="4769614"/>
            <a:ext cx="6174381" cy="1998442"/>
          </a:xfrm>
          <a:prstGeom prst="trapezoi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1BBA5F58-A154-CED8-40F6-A0A5EFFD04B9}"/>
              </a:ext>
            </a:extLst>
          </p:cNvPr>
          <p:cNvSpPr/>
          <p:nvPr/>
        </p:nvSpPr>
        <p:spPr>
          <a:xfrm>
            <a:off x="5549164" y="1543100"/>
            <a:ext cx="10797787" cy="2885913"/>
          </a:xfrm>
          <a:prstGeom prst="rect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4" name="Google Shape;147;p16">
            <a:extLst>
              <a:ext uri="{FF2B5EF4-FFF2-40B4-BE49-F238E27FC236}">
                <a16:creationId xmlns:a16="http://schemas.microsoft.com/office/drawing/2014/main" id="{3C0AF583-BFDE-265E-F192-6FEE4D1B8F73}"/>
              </a:ext>
            </a:extLst>
          </p:cNvPr>
          <p:cNvSpPr txBox="1"/>
          <p:nvPr/>
        </p:nvSpPr>
        <p:spPr>
          <a:xfrm rot="5400000">
            <a:off x="13542379" y="4575359"/>
            <a:ext cx="8229600" cy="1259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b="1" dirty="0">
                <a:solidFill>
                  <a:srgbClr val="D4D4D4"/>
                </a:solidFill>
                <a:latin typeface="Oswald"/>
                <a:sym typeface="Oswald"/>
              </a:rPr>
              <a:t>Birds view</a:t>
            </a:r>
            <a:endParaRPr sz="6600" dirty="0"/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63A656FB-4E8B-04E8-EA8C-93E9D2DBFC9A}"/>
              </a:ext>
            </a:extLst>
          </p:cNvPr>
          <p:cNvSpPr/>
          <p:nvPr/>
        </p:nvSpPr>
        <p:spPr>
          <a:xfrm>
            <a:off x="10352463" y="5597271"/>
            <a:ext cx="947155" cy="482333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3" name="!!T8S">
            <a:extLst>
              <a:ext uri="{FF2B5EF4-FFF2-40B4-BE49-F238E27FC236}">
                <a16:creationId xmlns:a16="http://schemas.microsoft.com/office/drawing/2014/main" id="{5FD5BF94-0FE1-0CB4-9E9F-6735AFD4ACE1}"/>
              </a:ext>
            </a:extLst>
          </p:cNvPr>
          <p:cNvSpPr/>
          <p:nvPr/>
        </p:nvSpPr>
        <p:spPr>
          <a:xfrm>
            <a:off x="0" y="7506543"/>
            <a:ext cx="3609474" cy="2470111"/>
          </a:xfrm>
          <a:custGeom>
            <a:avLst/>
            <a:gdLst/>
            <a:ahLst/>
            <a:cxnLst/>
            <a:rect l="l" t="t" r="r" b="b"/>
            <a:pathLst>
              <a:path w="13810523" h="4792440" extrusionOk="0">
                <a:moveTo>
                  <a:pt x="0" y="0"/>
                </a:moveTo>
                <a:lnTo>
                  <a:pt x="13810523" y="0"/>
                </a:lnTo>
                <a:lnTo>
                  <a:pt x="13810523" y="4792440"/>
                </a:lnTo>
                <a:lnTo>
                  <a:pt x="0" y="479244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137270"/>
            </a:stretch>
          </a:blipFill>
          <a:ln>
            <a:noFill/>
          </a:ln>
        </p:spPr>
        <p:txBody>
          <a:bodyPr/>
          <a:lstStyle/>
          <a:p>
            <a:endParaRPr lang="de-DE"/>
          </a:p>
        </p:txBody>
      </p:sp>
      <p:sp>
        <p:nvSpPr>
          <p:cNvPr id="136" name="!!T7S">
            <a:extLst>
              <a:ext uri="{FF2B5EF4-FFF2-40B4-BE49-F238E27FC236}">
                <a16:creationId xmlns:a16="http://schemas.microsoft.com/office/drawing/2014/main" id="{D222DAD2-7784-A58A-E4AF-CB993B5D709B}"/>
              </a:ext>
            </a:extLst>
          </p:cNvPr>
          <p:cNvSpPr/>
          <p:nvPr/>
        </p:nvSpPr>
        <p:spPr>
          <a:xfrm>
            <a:off x="31916" y="5422664"/>
            <a:ext cx="5406190" cy="3606238"/>
          </a:xfrm>
          <a:custGeom>
            <a:avLst/>
            <a:gdLst/>
            <a:ahLst/>
            <a:cxnLst/>
            <a:rect l="l" t="t" r="r" b="b"/>
            <a:pathLst>
              <a:path w="13810523" h="4792440" extrusionOk="0">
                <a:moveTo>
                  <a:pt x="0" y="0"/>
                </a:moveTo>
                <a:lnTo>
                  <a:pt x="13810523" y="0"/>
                </a:lnTo>
                <a:lnTo>
                  <a:pt x="13810523" y="4792440"/>
                </a:lnTo>
                <a:lnTo>
                  <a:pt x="0" y="479244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137270"/>
            </a:stretch>
          </a:blipFill>
          <a:ln>
            <a:noFill/>
          </a:ln>
        </p:spPr>
        <p:txBody>
          <a:bodyPr/>
          <a:lstStyle/>
          <a:p>
            <a:endParaRPr lang="de-DE" dirty="0"/>
          </a:p>
        </p:txBody>
      </p:sp>
      <p:sp>
        <p:nvSpPr>
          <p:cNvPr id="144" name="!!T6S">
            <a:extLst>
              <a:ext uri="{FF2B5EF4-FFF2-40B4-BE49-F238E27FC236}">
                <a16:creationId xmlns:a16="http://schemas.microsoft.com/office/drawing/2014/main" id="{44DBCEB2-75D4-96C7-5EC3-5E188E45B98D}"/>
              </a:ext>
            </a:extLst>
          </p:cNvPr>
          <p:cNvSpPr/>
          <p:nvPr/>
        </p:nvSpPr>
        <p:spPr>
          <a:xfrm>
            <a:off x="0" y="2551212"/>
            <a:ext cx="6506062" cy="5200492"/>
          </a:xfrm>
          <a:custGeom>
            <a:avLst/>
            <a:gdLst/>
            <a:ahLst/>
            <a:cxnLst/>
            <a:rect l="l" t="t" r="r" b="b"/>
            <a:pathLst>
              <a:path w="13810523" h="4792440" extrusionOk="0">
                <a:moveTo>
                  <a:pt x="0" y="0"/>
                </a:moveTo>
                <a:lnTo>
                  <a:pt x="13810523" y="0"/>
                </a:lnTo>
                <a:lnTo>
                  <a:pt x="13810523" y="4792440"/>
                </a:lnTo>
                <a:lnTo>
                  <a:pt x="0" y="479244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137270"/>
            </a:stretch>
          </a:blipFill>
          <a:ln>
            <a:noFill/>
          </a:ln>
        </p:spPr>
        <p:txBody>
          <a:bodyPr/>
          <a:lstStyle/>
          <a:p>
            <a:endParaRPr lang="de-DE" dirty="0"/>
          </a:p>
        </p:txBody>
      </p:sp>
      <p:sp>
        <p:nvSpPr>
          <p:cNvPr id="148" name="T6T">
            <a:extLst>
              <a:ext uri="{FF2B5EF4-FFF2-40B4-BE49-F238E27FC236}">
                <a16:creationId xmlns:a16="http://schemas.microsoft.com/office/drawing/2014/main" id="{1514DDB7-7D7A-4D71-DE37-01CE40CDF310}"/>
              </a:ext>
            </a:extLst>
          </p:cNvPr>
          <p:cNvSpPr txBox="1"/>
          <p:nvPr/>
        </p:nvSpPr>
        <p:spPr>
          <a:xfrm>
            <a:off x="1268591" y="4276936"/>
            <a:ext cx="4069968" cy="1183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200" b="0" i="0" u="none" strike="noStrike" cap="none" dirty="0">
                <a:solidFill>
                  <a:schemeClr val="bg1"/>
                </a:solidFill>
                <a:latin typeface="Oswald"/>
                <a:ea typeface="Oswald"/>
                <a:cs typeface="Oswald"/>
                <a:sym typeface="Oswald"/>
              </a:rPr>
              <a:t>Birds view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52" name="T6N">
            <a:extLst>
              <a:ext uri="{FF2B5EF4-FFF2-40B4-BE49-F238E27FC236}">
                <a16:creationId xmlns:a16="http://schemas.microsoft.com/office/drawing/2014/main" id="{5491A9F8-CD6F-2189-85A1-2681449AEFCE}"/>
              </a:ext>
            </a:extLst>
          </p:cNvPr>
          <p:cNvSpPr txBox="1"/>
          <p:nvPr/>
        </p:nvSpPr>
        <p:spPr>
          <a:xfrm>
            <a:off x="173733" y="4284085"/>
            <a:ext cx="1094858" cy="1183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200" b="0" i="0" u="none" strike="noStrike" cap="none" dirty="0">
                <a:solidFill>
                  <a:srgbClr val="FFC000"/>
                </a:solidFill>
                <a:latin typeface="Oswald"/>
                <a:ea typeface="Oswald"/>
                <a:cs typeface="Oswald"/>
                <a:sym typeface="Oswald"/>
              </a:rPr>
              <a:t>06</a:t>
            </a:r>
            <a:endParaRPr dirty="0">
              <a:solidFill>
                <a:srgbClr val="FFC000"/>
              </a:solidFill>
            </a:endParaRPr>
          </a:p>
        </p:txBody>
      </p:sp>
      <p:sp>
        <p:nvSpPr>
          <p:cNvPr id="146" name="!!T5S">
            <a:extLst>
              <a:ext uri="{FF2B5EF4-FFF2-40B4-BE49-F238E27FC236}">
                <a16:creationId xmlns:a16="http://schemas.microsoft.com/office/drawing/2014/main" id="{0350D836-E2E0-0F75-2017-B7228DA67D3B}"/>
              </a:ext>
            </a:extLst>
          </p:cNvPr>
          <p:cNvSpPr/>
          <p:nvPr/>
        </p:nvSpPr>
        <p:spPr>
          <a:xfrm>
            <a:off x="0" y="1142576"/>
            <a:ext cx="5406190" cy="3606238"/>
          </a:xfrm>
          <a:custGeom>
            <a:avLst/>
            <a:gdLst/>
            <a:ahLst/>
            <a:cxnLst/>
            <a:rect l="l" t="t" r="r" b="b"/>
            <a:pathLst>
              <a:path w="13810523" h="4792440" extrusionOk="0">
                <a:moveTo>
                  <a:pt x="0" y="0"/>
                </a:moveTo>
                <a:lnTo>
                  <a:pt x="13810523" y="0"/>
                </a:lnTo>
                <a:lnTo>
                  <a:pt x="13810523" y="4792440"/>
                </a:lnTo>
                <a:lnTo>
                  <a:pt x="0" y="479244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137270"/>
            </a:stretch>
          </a:blipFill>
          <a:ln>
            <a:noFill/>
          </a:ln>
        </p:spPr>
        <p:txBody>
          <a:bodyPr/>
          <a:lstStyle/>
          <a:p>
            <a:endParaRPr lang="de-DE"/>
          </a:p>
        </p:txBody>
      </p:sp>
      <p:sp>
        <p:nvSpPr>
          <p:cNvPr id="2" name="!!T4S">
            <a:extLst>
              <a:ext uri="{FF2B5EF4-FFF2-40B4-BE49-F238E27FC236}">
                <a16:creationId xmlns:a16="http://schemas.microsoft.com/office/drawing/2014/main" id="{8BB761C3-3827-562A-5783-58F721B5F07B}"/>
              </a:ext>
            </a:extLst>
          </p:cNvPr>
          <p:cNvSpPr/>
          <p:nvPr/>
        </p:nvSpPr>
        <p:spPr>
          <a:xfrm>
            <a:off x="0" y="128484"/>
            <a:ext cx="3609474" cy="2470111"/>
          </a:xfrm>
          <a:custGeom>
            <a:avLst/>
            <a:gdLst/>
            <a:ahLst/>
            <a:cxnLst/>
            <a:rect l="l" t="t" r="r" b="b"/>
            <a:pathLst>
              <a:path w="13810523" h="4792440" extrusionOk="0">
                <a:moveTo>
                  <a:pt x="0" y="0"/>
                </a:moveTo>
                <a:lnTo>
                  <a:pt x="13810523" y="0"/>
                </a:lnTo>
                <a:lnTo>
                  <a:pt x="13810523" y="4792440"/>
                </a:lnTo>
                <a:lnTo>
                  <a:pt x="0" y="479244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137270"/>
            </a:stretch>
          </a:blipFill>
          <a:ln>
            <a:noFill/>
          </a:ln>
        </p:spPr>
        <p:txBody>
          <a:bodyPr/>
          <a:lstStyle/>
          <a:p>
            <a:endParaRPr lang="de-DE"/>
          </a:p>
        </p:txBody>
      </p:sp>
      <p:sp>
        <p:nvSpPr>
          <p:cNvPr id="63" name="USB">
            <a:extLst>
              <a:ext uri="{FF2B5EF4-FFF2-40B4-BE49-F238E27FC236}">
                <a16:creationId xmlns:a16="http://schemas.microsoft.com/office/drawing/2014/main" id="{A2BDBEFD-8DA7-CB97-A515-449B0B78B576}"/>
              </a:ext>
            </a:extLst>
          </p:cNvPr>
          <p:cNvSpPr txBox="1"/>
          <p:nvPr/>
        </p:nvSpPr>
        <p:spPr>
          <a:xfrm>
            <a:off x="12716496" y="2482106"/>
            <a:ext cx="2908815" cy="107721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noAutofit/>
          </a:bodyPr>
          <a:lstStyle/>
          <a:p>
            <a:pPr algn="ctr"/>
            <a:r>
              <a:rPr lang="de-DE" sz="4000" b="1" dirty="0">
                <a:solidFill>
                  <a:srgbClr val="FFC000"/>
                </a:solidFill>
              </a:rPr>
              <a:t>USB</a:t>
            </a:r>
            <a:br>
              <a:rPr lang="de-DE" sz="3200" b="1" dirty="0">
                <a:solidFill>
                  <a:srgbClr val="FFC000"/>
                </a:solidFill>
              </a:rPr>
            </a:br>
            <a:r>
              <a:rPr lang="de-DE" sz="2400" dirty="0">
                <a:solidFill>
                  <a:srgbClr val="FFC000"/>
                </a:solidFill>
              </a:rPr>
              <a:t>2.0 / 3.0</a:t>
            </a:r>
          </a:p>
        </p:txBody>
      </p:sp>
      <p:sp>
        <p:nvSpPr>
          <p:cNvPr id="61" name="!!NETWORK">
            <a:extLst>
              <a:ext uri="{FF2B5EF4-FFF2-40B4-BE49-F238E27FC236}">
                <a16:creationId xmlns:a16="http://schemas.microsoft.com/office/drawing/2014/main" id="{33B76961-32F8-5E5F-20AE-C7D78A3A25F7}"/>
              </a:ext>
            </a:extLst>
          </p:cNvPr>
          <p:cNvSpPr txBox="1"/>
          <p:nvPr/>
        </p:nvSpPr>
        <p:spPr>
          <a:xfrm>
            <a:off x="9492368" y="2470160"/>
            <a:ext cx="2891992" cy="107721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noAutofit/>
          </a:bodyPr>
          <a:lstStyle/>
          <a:p>
            <a:pPr algn="ctr"/>
            <a:r>
              <a:rPr lang="de-DE" sz="4000" b="1" dirty="0">
                <a:solidFill>
                  <a:srgbClr val="FFC000"/>
                </a:solidFill>
              </a:rPr>
              <a:t>NETWORK</a:t>
            </a:r>
            <a:br>
              <a:rPr lang="de-DE" sz="3200" b="1" dirty="0">
                <a:solidFill>
                  <a:srgbClr val="FFC000"/>
                </a:solidFill>
              </a:rPr>
            </a:br>
            <a:r>
              <a:rPr lang="de-DE" sz="2400" dirty="0">
                <a:solidFill>
                  <a:srgbClr val="FFC000"/>
                </a:solidFill>
              </a:rPr>
              <a:t>CAT5 / WLAN</a:t>
            </a:r>
          </a:p>
        </p:txBody>
      </p:sp>
      <p:sp>
        <p:nvSpPr>
          <p:cNvPr id="60" name="MIDI">
            <a:extLst>
              <a:ext uri="{FF2B5EF4-FFF2-40B4-BE49-F238E27FC236}">
                <a16:creationId xmlns:a16="http://schemas.microsoft.com/office/drawing/2014/main" id="{83C724FE-329C-A03B-9A12-F7B39CD4CA0F}"/>
              </a:ext>
            </a:extLst>
          </p:cNvPr>
          <p:cNvSpPr txBox="1"/>
          <p:nvPr/>
        </p:nvSpPr>
        <p:spPr>
          <a:xfrm>
            <a:off x="6267123" y="2464240"/>
            <a:ext cx="2891992" cy="107721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noAutofit/>
          </a:bodyPr>
          <a:lstStyle/>
          <a:p>
            <a:pPr algn="ctr"/>
            <a:r>
              <a:rPr lang="de-DE" sz="4000" b="1" dirty="0">
                <a:solidFill>
                  <a:srgbClr val="FFC000"/>
                </a:solidFill>
              </a:rPr>
              <a:t>MIDI</a:t>
            </a:r>
            <a:br>
              <a:rPr lang="de-DE" sz="3200" b="1" dirty="0">
                <a:solidFill>
                  <a:srgbClr val="FFC000"/>
                </a:solidFill>
              </a:rPr>
            </a:br>
            <a:r>
              <a:rPr lang="de-DE" sz="2400" dirty="0">
                <a:solidFill>
                  <a:srgbClr val="FFC000"/>
                </a:solidFill>
              </a:rPr>
              <a:t>IN - OUT - THRU</a:t>
            </a:r>
          </a:p>
        </p:txBody>
      </p:sp>
    </p:spTree>
    <p:extLst>
      <p:ext uri="{BB962C8B-B14F-4D97-AF65-F5344CB8AC3E}">
        <p14:creationId xmlns:p14="http://schemas.microsoft.com/office/powerpoint/2010/main" val="36010257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325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>
            <a:extLst>
              <a:ext uri="{FF2B5EF4-FFF2-40B4-BE49-F238E27FC236}">
                <a16:creationId xmlns:a16="http://schemas.microsoft.com/office/drawing/2014/main" id="{3DC77FC0-8990-CD7F-380D-AAFD0E67EA46}"/>
              </a:ext>
            </a:extLst>
          </p:cNvPr>
          <p:cNvSpPr/>
          <p:nvPr/>
        </p:nvSpPr>
        <p:spPr>
          <a:xfrm>
            <a:off x="5579922" y="2604836"/>
            <a:ext cx="9364657" cy="520049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7" name="Google Shape;147;p16"/>
          <p:cNvSpPr txBox="1"/>
          <p:nvPr/>
        </p:nvSpPr>
        <p:spPr>
          <a:xfrm rot="5400000">
            <a:off x="13542379" y="4575359"/>
            <a:ext cx="8229600" cy="1259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b="1" dirty="0">
                <a:solidFill>
                  <a:srgbClr val="D4D4D4"/>
                </a:solidFill>
                <a:latin typeface="Oswald"/>
                <a:sym typeface="Oswald"/>
              </a:rPr>
              <a:t>Simple Pedal board</a:t>
            </a:r>
            <a:endParaRPr sz="6600" dirty="0"/>
          </a:p>
        </p:txBody>
      </p:sp>
      <p:sp>
        <p:nvSpPr>
          <p:cNvPr id="144" name="!!T1S"/>
          <p:cNvSpPr/>
          <p:nvPr/>
        </p:nvSpPr>
        <p:spPr>
          <a:xfrm>
            <a:off x="7033" y="2543254"/>
            <a:ext cx="6506062" cy="5200492"/>
          </a:xfrm>
          <a:custGeom>
            <a:avLst/>
            <a:gdLst/>
            <a:ahLst/>
            <a:cxnLst/>
            <a:rect l="l" t="t" r="r" b="b"/>
            <a:pathLst>
              <a:path w="13810523" h="4792440" extrusionOk="0">
                <a:moveTo>
                  <a:pt x="0" y="0"/>
                </a:moveTo>
                <a:lnTo>
                  <a:pt x="13810523" y="0"/>
                </a:lnTo>
                <a:lnTo>
                  <a:pt x="13810523" y="4792440"/>
                </a:lnTo>
                <a:lnTo>
                  <a:pt x="0" y="479244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137270"/>
            </a:stretch>
          </a:blipFill>
          <a:ln>
            <a:noFill/>
          </a:ln>
        </p:spPr>
        <p:txBody>
          <a:bodyPr/>
          <a:lstStyle/>
          <a:p>
            <a:endParaRPr lang="de-DE"/>
          </a:p>
        </p:txBody>
      </p:sp>
      <p:sp>
        <p:nvSpPr>
          <p:cNvPr id="7" name="!!T2S">
            <a:extLst>
              <a:ext uri="{FF2B5EF4-FFF2-40B4-BE49-F238E27FC236}">
                <a16:creationId xmlns:a16="http://schemas.microsoft.com/office/drawing/2014/main" id="{17B2144C-F4F2-63C8-AD68-C0643F78DA3F}"/>
              </a:ext>
            </a:extLst>
          </p:cNvPr>
          <p:cNvSpPr/>
          <p:nvPr/>
        </p:nvSpPr>
        <p:spPr>
          <a:xfrm>
            <a:off x="31916" y="5422664"/>
            <a:ext cx="5406190" cy="3606238"/>
          </a:xfrm>
          <a:custGeom>
            <a:avLst/>
            <a:gdLst/>
            <a:ahLst/>
            <a:cxnLst/>
            <a:rect l="l" t="t" r="r" b="b"/>
            <a:pathLst>
              <a:path w="13810523" h="4792440" extrusionOk="0">
                <a:moveTo>
                  <a:pt x="0" y="0"/>
                </a:moveTo>
                <a:lnTo>
                  <a:pt x="13810523" y="0"/>
                </a:lnTo>
                <a:lnTo>
                  <a:pt x="13810523" y="4792440"/>
                </a:lnTo>
                <a:lnTo>
                  <a:pt x="0" y="479244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137270"/>
            </a:stretch>
          </a:blipFill>
          <a:ln>
            <a:noFill/>
          </a:ln>
        </p:spPr>
        <p:txBody>
          <a:bodyPr/>
          <a:lstStyle/>
          <a:p>
            <a:endParaRPr lang="de-DE"/>
          </a:p>
        </p:txBody>
      </p:sp>
      <p:sp>
        <p:nvSpPr>
          <p:cNvPr id="12" name="!!T3S">
            <a:extLst>
              <a:ext uri="{FF2B5EF4-FFF2-40B4-BE49-F238E27FC236}">
                <a16:creationId xmlns:a16="http://schemas.microsoft.com/office/drawing/2014/main" id="{85BDA157-0B2D-CBE4-DCDC-84B1BC395C6C}"/>
              </a:ext>
            </a:extLst>
          </p:cNvPr>
          <p:cNvSpPr/>
          <p:nvPr/>
        </p:nvSpPr>
        <p:spPr>
          <a:xfrm>
            <a:off x="0" y="7506543"/>
            <a:ext cx="3609474" cy="2470111"/>
          </a:xfrm>
          <a:custGeom>
            <a:avLst/>
            <a:gdLst/>
            <a:ahLst/>
            <a:cxnLst/>
            <a:rect l="l" t="t" r="r" b="b"/>
            <a:pathLst>
              <a:path w="13810523" h="4792440" extrusionOk="0">
                <a:moveTo>
                  <a:pt x="0" y="0"/>
                </a:moveTo>
                <a:lnTo>
                  <a:pt x="13810523" y="0"/>
                </a:lnTo>
                <a:lnTo>
                  <a:pt x="13810523" y="4792440"/>
                </a:lnTo>
                <a:lnTo>
                  <a:pt x="0" y="479244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137270"/>
            </a:stretch>
          </a:blipFill>
          <a:ln>
            <a:noFill/>
          </a:ln>
        </p:spPr>
        <p:txBody>
          <a:bodyPr/>
          <a:lstStyle/>
          <a:p>
            <a:endParaRPr lang="de-DE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CAEE35A-498D-94F1-989F-B8F1BC455B08}"/>
              </a:ext>
            </a:extLst>
          </p:cNvPr>
          <p:cNvSpPr/>
          <p:nvPr/>
        </p:nvSpPr>
        <p:spPr>
          <a:xfrm>
            <a:off x="6387488" y="6096774"/>
            <a:ext cx="914400" cy="914400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6622910-C495-63BC-FCBB-D5AD47CDAD97}"/>
              </a:ext>
            </a:extLst>
          </p:cNvPr>
          <p:cNvSpPr/>
          <p:nvPr/>
        </p:nvSpPr>
        <p:spPr>
          <a:xfrm>
            <a:off x="8024504" y="6078807"/>
            <a:ext cx="914400" cy="914400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2035FFD-E37F-FA21-5FEE-FCDD4129DC36}"/>
              </a:ext>
            </a:extLst>
          </p:cNvPr>
          <p:cNvSpPr/>
          <p:nvPr/>
        </p:nvSpPr>
        <p:spPr>
          <a:xfrm>
            <a:off x="9665107" y="6117177"/>
            <a:ext cx="914400" cy="914400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126E54E-CFFF-0291-0997-4AEFB492772D}"/>
              </a:ext>
            </a:extLst>
          </p:cNvPr>
          <p:cNvSpPr/>
          <p:nvPr/>
        </p:nvSpPr>
        <p:spPr>
          <a:xfrm>
            <a:off x="11302123" y="6110891"/>
            <a:ext cx="914400" cy="914400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188312E-53C9-BA6C-B49A-8F147946B88B}"/>
              </a:ext>
            </a:extLst>
          </p:cNvPr>
          <p:cNvSpPr/>
          <p:nvPr/>
        </p:nvSpPr>
        <p:spPr>
          <a:xfrm>
            <a:off x="12939139" y="6134180"/>
            <a:ext cx="914400" cy="914400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DDB02673-DCB0-55CE-05E5-C4E10022218F}"/>
              </a:ext>
            </a:extLst>
          </p:cNvPr>
          <p:cNvSpPr/>
          <p:nvPr/>
        </p:nvSpPr>
        <p:spPr>
          <a:xfrm>
            <a:off x="7652825" y="3626357"/>
            <a:ext cx="5176910" cy="1015981"/>
          </a:xfrm>
          <a:prstGeom prst="rect">
            <a:avLst/>
          </a:prstGeom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8" name="T1T"/>
          <p:cNvSpPr txBox="1"/>
          <p:nvPr/>
        </p:nvSpPr>
        <p:spPr>
          <a:xfrm>
            <a:off x="1268591" y="4276936"/>
            <a:ext cx="4069968" cy="1183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200" b="0" i="0" u="none" strike="noStrike" cap="none" dirty="0">
                <a:solidFill>
                  <a:schemeClr val="bg1"/>
                </a:solidFill>
                <a:latin typeface="Oswald"/>
                <a:ea typeface="Oswald"/>
                <a:cs typeface="Oswald"/>
                <a:sym typeface="Oswald"/>
              </a:rPr>
              <a:t>Standard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52" name="T1N"/>
          <p:cNvSpPr txBox="1"/>
          <p:nvPr/>
        </p:nvSpPr>
        <p:spPr>
          <a:xfrm>
            <a:off x="173733" y="4284085"/>
            <a:ext cx="949046" cy="1183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200" b="1" i="0" u="none" strike="noStrike" cap="none" dirty="0">
                <a:solidFill>
                  <a:srgbClr val="FFC000"/>
                </a:solidFill>
                <a:latin typeface="Oswald"/>
                <a:ea typeface="Oswald"/>
                <a:cs typeface="Oswald"/>
                <a:sym typeface="Oswald"/>
              </a:rPr>
              <a:t>01</a:t>
            </a:r>
            <a:endParaRPr b="1" dirty="0">
              <a:solidFill>
                <a:srgbClr val="FFC000"/>
              </a:solidFill>
            </a:endParaRPr>
          </a:p>
        </p:txBody>
      </p:sp>
      <p:sp>
        <p:nvSpPr>
          <p:cNvPr id="8" name="T2N">
            <a:extLst>
              <a:ext uri="{FF2B5EF4-FFF2-40B4-BE49-F238E27FC236}">
                <a16:creationId xmlns:a16="http://schemas.microsoft.com/office/drawing/2014/main" id="{D0A47F5D-27FF-21D3-6B42-F1A2CB523740}"/>
              </a:ext>
            </a:extLst>
          </p:cNvPr>
          <p:cNvSpPr txBox="1"/>
          <p:nvPr/>
        </p:nvSpPr>
        <p:spPr>
          <a:xfrm>
            <a:off x="205649" y="6591380"/>
            <a:ext cx="917130" cy="839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 dirty="0">
                <a:solidFill>
                  <a:srgbClr val="FFC000"/>
                </a:solidFill>
                <a:latin typeface="Oswald"/>
                <a:ea typeface="Oswald"/>
                <a:cs typeface="Oswald"/>
                <a:sym typeface="Oswald"/>
              </a:rPr>
              <a:t>02</a:t>
            </a:r>
            <a:endParaRPr sz="4400" dirty="0">
              <a:solidFill>
                <a:srgbClr val="FFC000"/>
              </a:solidFill>
            </a:endParaRPr>
          </a:p>
        </p:txBody>
      </p:sp>
      <p:sp>
        <p:nvSpPr>
          <p:cNvPr id="9" name="T2T">
            <a:extLst>
              <a:ext uri="{FF2B5EF4-FFF2-40B4-BE49-F238E27FC236}">
                <a16:creationId xmlns:a16="http://schemas.microsoft.com/office/drawing/2014/main" id="{DFA11549-42ED-F77E-4DE2-95D26C05E0E7}"/>
              </a:ext>
            </a:extLst>
          </p:cNvPr>
          <p:cNvSpPr txBox="1"/>
          <p:nvPr/>
        </p:nvSpPr>
        <p:spPr>
          <a:xfrm>
            <a:off x="994442" y="6649934"/>
            <a:ext cx="3435777" cy="763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 dirty="0">
                <a:solidFill>
                  <a:schemeClr val="bg1">
                    <a:lumMod val="75000"/>
                  </a:schemeClr>
                </a:solidFill>
                <a:latin typeface="Oswald"/>
                <a:ea typeface="Oswald"/>
                <a:cs typeface="Oswald"/>
                <a:sym typeface="Oswald"/>
              </a:rPr>
              <a:t>7’’ Display</a:t>
            </a:r>
            <a:endParaRPr sz="4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" name="T3N">
            <a:extLst>
              <a:ext uri="{FF2B5EF4-FFF2-40B4-BE49-F238E27FC236}">
                <a16:creationId xmlns:a16="http://schemas.microsoft.com/office/drawing/2014/main" id="{0F4C1686-CCE1-C399-8795-3FD9869AEAAE}"/>
              </a:ext>
            </a:extLst>
          </p:cNvPr>
          <p:cNvSpPr txBox="1"/>
          <p:nvPr/>
        </p:nvSpPr>
        <p:spPr>
          <a:xfrm>
            <a:off x="109564" y="8427445"/>
            <a:ext cx="397551" cy="457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rgbClr val="FFC000"/>
                </a:solidFill>
                <a:latin typeface="Oswald"/>
                <a:ea typeface="Oswald"/>
                <a:cs typeface="Oswald"/>
                <a:sym typeface="Oswald"/>
              </a:rPr>
              <a:t>03</a:t>
            </a:r>
            <a:endParaRPr sz="2400" dirty="0">
              <a:solidFill>
                <a:srgbClr val="FFC000"/>
              </a:solidFill>
            </a:endParaRPr>
          </a:p>
        </p:txBody>
      </p:sp>
      <p:sp>
        <p:nvSpPr>
          <p:cNvPr id="14" name="T3T">
            <a:extLst>
              <a:ext uri="{FF2B5EF4-FFF2-40B4-BE49-F238E27FC236}">
                <a16:creationId xmlns:a16="http://schemas.microsoft.com/office/drawing/2014/main" id="{ED1070B8-B117-A747-4374-616DEF6B262D}"/>
              </a:ext>
            </a:extLst>
          </p:cNvPr>
          <p:cNvSpPr txBox="1"/>
          <p:nvPr/>
        </p:nvSpPr>
        <p:spPr>
          <a:xfrm>
            <a:off x="507115" y="8382905"/>
            <a:ext cx="2740729" cy="534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 dirty="0">
                <a:solidFill>
                  <a:schemeClr val="bg1">
                    <a:lumMod val="50000"/>
                  </a:schemeClr>
                </a:solidFill>
                <a:latin typeface="Oswald"/>
                <a:ea typeface="Oswald"/>
                <a:cs typeface="Oswald"/>
                <a:sym typeface="Oswald"/>
              </a:rPr>
              <a:t>Piano Layout</a:t>
            </a:r>
            <a:endParaRPr sz="2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>
          <a:extLst>
            <a:ext uri="{FF2B5EF4-FFF2-40B4-BE49-F238E27FC236}">
              <a16:creationId xmlns:a16="http://schemas.microsoft.com/office/drawing/2014/main" id="{F3145DF3-BDDE-0446-F9BF-46DEAA5204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409FE901-FE50-DFE7-8145-C729F6679917}"/>
              </a:ext>
            </a:extLst>
          </p:cNvPr>
          <p:cNvSpPr/>
          <p:nvPr/>
        </p:nvSpPr>
        <p:spPr>
          <a:xfrm>
            <a:off x="5548006" y="1547445"/>
            <a:ext cx="9396573" cy="720265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60AE45C-D93C-7182-7CB1-195B975221DA}"/>
              </a:ext>
            </a:extLst>
          </p:cNvPr>
          <p:cNvSpPr/>
          <p:nvPr/>
        </p:nvSpPr>
        <p:spPr>
          <a:xfrm>
            <a:off x="6387488" y="6934974"/>
            <a:ext cx="914400" cy="914400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1A9BB17-A0A9-A6A6-B994-32ABF1B13ED2}"/>
              </a:ext>
            </a:extLst>
          </p:cNvPr>
          <p:cNvSpPr/>
          <p:nvPr/>
        </p:nvSpPr>
        <p:spPr>
          <a:xfrm>
            <a:off x="8024504" y="6917007"/>
            <a:ext cx="914400" cy="914400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BCA669E-A77B-849A-A57A-A43A94E62D85}"/>
              </a:ext>
            </a:extLst>
          </p:cNvPr>
          <p:cNvSpPr/>
          <p:nvPr/>
        </p:nvSpPr>
        <p:spPr>
          <a:xfrm>
            <a:off x="9665107" y="6955377"/>
            <a:ext cx="914400" cy="914400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F3A14DD-6BAF-ABC1-C619-18E77FE636AF}"/>
              </a:ext>
            </a:extLst>
          </p:cNvPr>
          <p:cNvSpPr/>
          <p:nvPr/>
        </p:nvSpPr>
        <p:spPr>
          <a:xfrm>
            <a:off x="11302123" y="6949091"/>
            <a:ext cx="914400" cy="914400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6CE2A99-B3A2-CFF4-8339-C6EBC0F7837F}"/>
              </a:ext>
            </a:extLst>
          </p:cNvPr>
          <p:cNvSpPr/>
          <p:nvPr/>
        </p:nvSpPr>
        <p:spPr>
          <a:xfrm>
            <a:off x="12939139" y="6972380"/>
            <a:ext cx="914400" cy="914400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6" name="!!T1S">
            <a:extLst>
              <a:ext uri="{FF2B5EF4-FFF2-40B4-BE49-F238E27FC236}">
                <a16:creationId xmlns:a16="http://schemas.microsoft.com/office/drawing/2014/main" id="{893B39F6-72FE-A480-2BCE-9AA0927B8799}"/>
              </a:ext>
            </a:extLst>
          </p:cNvPr>
          <p:cNvSpPr/>
          <p:nvPr/>
        </p:nvSpPr>
        <p:spPr>
          <a:xfrm>
            <a:off x="0" y="1142576"/>
            <a:ext cx="5406190" cy="3606238"/>
          </a:xfrm>
          <a:custGeom>
            <a:avLst/>
            <a:gdLst/>
            <a:ahLst/>
            <a:cxnLst/>
            <a:rect l="l" t="t" r="r" b="b"/>
            <a:pathLst>
              <a:path w="13810523" h="4792440" extrusionOk="0">
                <a:moveTo>
                  <a:pt x="0" y="0"/>
                </a:moveTo>
                <a:lnTo>
                  <a:pt x="13810523" y="0"/>
                </a:lnTo>
                <a:lnTo>
                  <a:pt x="13810523" y="4792440"/>
                </a:lnTo>
                <a:lnTo>
                  <a:pt x="0" y="479244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137270"/>
            </a:stretch>
          </a:blipFill>
          <a:ln>
            <a:noFill/>
          </a:ln>
        </p:spPr>
        <p:txBody>
          <a:bodyPr/>
          <a:lstStyle/>
          <a:p>
            <a:endParaRPr lang="de-DE"/>
          </a:p>
        </p:txBody>
      </p:sp>
      <p:sp>
        <p:nvSpPr>
          <p:cNvPr id="144" name="!!T2S">
            <a:extLst>
              <a:ext uri="{FF2B5EF4-FFF2-40B4-BE49-F238E27FC236}">
                <a16:creationId xmlns:a16="http://schemas.microsoft.com/office/drawing/2014/main" id="{569BA4AE-B2DF-150E-122C-2F78F73F336A}"/>
              </a:ext>
            </a:extLst>
          </p:cNvPr>
          <p:cNvSpPr/>
          <p:nvPr/>
        </p:nvSpPr>
        <p:spPr>
          <a:xfrm>
            <a:off x="7033" y="2543254"/>
            <a:ext cx="6506062" cy="5200492"/>
          </a:xfrm>
          <a:custGeom>
            <a:avLst/>
            <a:gdLst/>
            <a:ahLst/>
            <a:cxnLst/>
            <a:rect l="l" t="t" r="r" b="b"/>
            <a:pathLst>
              <a:path w="13810523" h="4792440" extrusionOk="0">
                <a:moveTo>
                  <a:pt x="0" y="0"/>
                </a:moveTo>
                <a:lnTo>
                  <a:pt x="13810523" y="0"/>
                </a:lnTo>
                <a:lnTo>
                  <a:pt x="13810523" y="4792440"/>
                </a:lnTo>
                <a:lnTo>
                  <a:pt x="0" y="479244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137270"/>
            </a:stretch>
          </a:blipFill>
          <a:ln>
            <a:noFill/>
          </a:ln>
        </p:spPr>
        <p:txBody>
          <a:bodyPr/>
          <a:lstStyle/>
          <a:p>
            <a:endParaRPr lang="de-DE" dirty="0"/>
          </a:p>
        </p:txBody>
      </p:sp>
      <p:sp>
        <p:nvSpPr>
          <p:cNvPr id="7" name="!!T3S">
            <a:extLst>
              <a:ext uri="{FF2B5EF4-FFF2-40B4-BE49-F238E27FC236}">
                <a16:creationId xmlns:a16="http://schemas.microsoft.com/office/drawing/2014/main" id="{056E396B-49D9-DD0C-9E32-76EFCD9DA1C2}"/>
              </a:ext>
            </a:extLst>
          </p:cNvPr>
          <p:cNvSpPr/>
          <p:nvPr/>
        </p:nvSpPr>
        <p:spPr>
          <a:xfrm>
            <a:off x="31916" y="5422664"/>
            <a:ext cx="5406190" cy="3606238"/>
          </a:xfrm>
          <a:custGeom>
            <a:avLst/>
            <a:gdLst/>
            <a:ahLst/>
            <a:cxnLst/>
            <a:rect l="l" t="t" r="r" b="b"/>
            <a:pathLst>
              <a:path w="13810523" h="4792440" extrusionOk="0">
                <a:moveTo>
                  <a:pt x="0" y="0"/>
                </a:moveTo>
                <a:lnTo>
                  <a:pt x="13810523" y="0"/>
                </a:lnTo>
                <a:lnTo>
                  <a:pt x="13810523" y="4792440"/>
                </a:lnTo>
                <a:lnTo>
                  <a:pt x="0" y="479244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137270"/>
            </a:stretch>
          </a:blipFill>
          <a:ln>
            <a:noFill/>
          </a:ln>
        </p:spPr>
        <p:txBody>
          <a:bodyPr/>
          <a:lstStyle/>
          <a:p>
            <a:endParaRPr lang="de-DE"/>
          </a:p>
        </p:txBody>
      </p:sp>
      <p:sp>
        <p:nvSpPr>
          <p:cNvPr id="8" name="T3N">
            <a:extLst>
              <a:ext uri="{FF2B5EF4-FFF2-40B4-BE49-F238E27FC236}">
                <a16:creationId xmlns:a16="http://schemas.microsoft.com/office/drawing/2014/main" id="{C6726D15-62B7-5143-7CA0-9335BE8D43E9}"/>
              </a:ext>
            </a:extLst>
          </p:cNvPr>
          <p:cNvSpPr txBox="1"/>
          <p:nvPr/>
        </p:nvSpPr>
        <p:spPr>
          <a:xfrm>
            <a:off x="205649" y="6591380"/>
            <a:ext cx="756877" cy="839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 dirty="0">
                <a:solidFill>
                  <a:srgbClr val="FFC000"/>
                </a:solidFill>
                <a:latin typeface="Oswald"/>
                <a:ea typeface="Oswald"/>
                <a:cs typeface="Oswald"/>
                <a:sym typeface="Oswald"/>
              </a:rPr>
              <a:t>03</a:t>
            </a:r>
            <a:endParaRPr sz="4400" dirty="0">
              <a:solidFill>
                <a:srgbClr val="FFC000"/>
              </a:solidFill>
            </a:endParaRPr>
          </a:p>
        </p:txBody>
      </p:sp>
      <p:sp>
        <p:nvSpPr>
          <p:cNvPr id="9" name="T3T">
            <a:extLst>
              <a:ext uri="{FF2B5EF4-FFF2-40B4-BE49-F238E27FC236}">
                <a16:creationId xmlns:a16="http://schemas.microsoft.com/office/drawing/2014/main" id="{7376762E-2815-4C25-3B47-A4A98A064947}"/>
              </a:ext>
            </a:extLst>
          </p:cNvPr>
          <p:cNvSpPr txBox="1"/>
          <p:nvPr/>
        </p:nvSpPr>
        <p:spPr>
          <a:xfrm>
            <a:off x="994442" y="6649934"/>
            <a:ext cx="3435777" cy="763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 dirty="0">
                <a:solidFill>
                  <a:schemeClr val="bg1">
                    <a:lumMod val="75000"/>
                  </a:schemeClr>
                </a:solidFill>
                <a:latin typeface="Oswald"/>
                <a:ea typeface="Oswald"/>
                <a:cs typeface="Oswald"/>
                <a:sym typeface="Oswald"/>
              </a:rPr>
              <a:t>Piano Layout</a:t>
            </a:r>
            <a:endParaRPr sz="4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" name="!!T4S">
            <a:extLst>
              <a:ext uri="{FF2B5EF4-FFF2-40B4-BE49-F238E27FC236}">
                <a16:creationId xmlns:a16="http://schemas.microsoft.com/office/drawing/2014/main" id="{B9451B96-B234-184E-CDAF-A702DAF64F11}"/>
              </a:ext>
            </a:extLst>
          </p:cNvPr>
          <p:cNvSpPr/>
          <p:nvPr/>
        </p:nvSpPr>
        <p:spPr>
          <a:xfrm>
            <a:off x="0" y="7506543"/>
            <a:ext cx="3609474" cy="2470111"/>
          </a:xfrm>
          <a:custGeom>
            <a:avLst/>
            <a:gdLst/>
            <a:ahLst/>
            <a:cxnLst/>
            <a:rect l="l" t="t" r="r" b="b"/>
            <a:pathLst>
              <a:path w="13810523" h="4792440" extrusionOk="0">
                <a:moveTo>
                  <a:pt x="0" y="0"/>
                </a:moveTo>
                <a:lnTo>
                  <a:pt x="13810523" y="0"/>
                </a:lnTo>
                <a:lnTo>
                  <a:pt x="13810523" y="4792440"/>
                </a:lnTo>
                <a:lnTo>
                  <a:pt x="0" y="479244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137270"/>
            </a:stretch>
          </a:blipFill>
          <a:ln>
            <a:noFill/>
          </a:ln>
        </p:spPr>
        <p:txBody>
          <a:bodyPr/>
          <a:lstStyle/>
          <a:p>
            <a:endParaRPr lang="de-DE"/>
          </a:p>
        </p:txBody>
      </p:sp>
      <p:sp>
        <p:nvSpPr>
          <p:cNvPr id="13" name="T4N">
            <a:extLst>
              <a:ext uri="{FF2B5EF4-FFF2-40B4-BE49-F238E27FC236}">
                <a16:creationId xmlns:a16="http://schemas.microsoft.com/office/drawing/2014/main" id="{F6EED353-B610-14B6-7B64-A367C6357DC4}"/>
              </a:ext>
            </a:extLst>
          </p:cNvPr>
          <p:cNvSpPr txBox="1"/>
          <p:nvPr/>
        </p:nvSpPr>
        <p:spPr>
          <a:xfrm>
            <a:off x="109564" y="8427445"/>
            <a:ext cx="397551" cy="457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rgbClr val="FFC000"/>
                </a:solidFill>
                <a:latin typeface="Oswald"/>
                <a:ea typeface="Oswald"/>
                <a:cs typeface="Oswald"/>
                <a:sym typeface="Oswald"/>
              </a:rPr>
              <a:t>04</a:t>
            </a:r>
            <a:endParaRPr sz="2400" dirty="0">
              <a:solidFill>
                <a:srgbClr val="FFC000"/>
              </a:solidFill>
            </a:endParaRPr>
          </a:p>
        </p:txBody>
      </p:sp>
      <p:sp>
        <p:nvSpPr>
          <p:cNvPr id="20" name="Google Shape;147;p16">
            <a:extLst>
              <a:ext uri="{FF2B5EF4-FFF2-40B4-BE49-F238E27FC236}">
                <a16:creationId xmlns:a16="http://schemas.microsoft.com/office/drawing/2014/main" id="{EE4EA378-2B7C-4859-5E28-57517DA7DACA}"/>
              </a:ext>
            </a:extLst>
          </p:cNvPr>
          <p:cNvSpPr txBox="1"/>
          <p:nvPr/>
        </p:nvSpPr>
        <p:spPr>
          <a:xfrm rot="5400000">
            <a:off x="13542379" y="4575359"/>
            <a:ext cx="8229600" cy="1259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b="1" dirty="0">
                <a:solidFill>
                  <a:srgbClr val="D4D4D4"/>
                </a:solidFill>
                <a:latin typeface="Oswald"/>
                <a:sym typeface="Oswald"/>
              </a:rPr>
              <a:t>Adding 7’’ Touchscreen</a:t>
            </a:r>
            <a:endParaRPr sz="6600" dirty="0"/>
          </a:p>
        </p:txBody>
      </p:sp>
      <p:sp>
        <p:nvSpPr>
          <p:cNvPr id="148" name="T2T">
            <a:extLst>
              <a:ext uri="{FF2B5EF4-FFF2-40B4-BE49-F238E27FC236}">
                <a16:creationId xmlns:a16="http://schemas.microsoft.com/office/drawing/2014/main" id="{6FE9C8CC-C44B-8624-2966-BEF879B09E20}"/>
              </a:ext>
            </a:extLst>
          </p:cNvPr>
          <p:cNvSpPr txBox="1"/>
          <p:nvPr/>
        </p:nvSpPr>
        <p:spPr>
          <a:xfrm>
            <a:off x="1268591" y="4276936"/>
            <a:ext cx="4069968" cy="1183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200" dirty="0">
                <a:solidFill>
                  <a:schemeClr val="bg1"/>
                </a:solidFill>
                <a:latin typeface="Oswald"/>
                <a:sym typeface="Oswald"/>
              </a:rPr>
              <a:t>7’’ Display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52" name="T2N">
            <a:extLst>
              <a:ext uri="{FF2B5EF4-FFF2-40B4-BE49-F238E27FC236}">
                <a16:creationId xmlns:a16="http://schemas.microsoft.com/office/drawing/2014/main" id="{3D26F93F-D3B0-A2A1-2CD3-842736CC7C89}"/>
              </a:ext>
            </a:extLst>
          </p:cNvPr>
          <p:cNvSpPr txBox="1"/>
          <p:nvPr/>
        </p:nvSpPr>
        <p:spPr>
          <a:xfrm>
            <a:off x="173733" y="4284085"/>
            <a:ext cx="949046" cy="1183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200" b="0" i="0" u="none" strike="noStrike" cap="none" dirty="0">
                <a:solidFill>
                  <a:srgbClr val="FFC000"/>
                </a:solidFill>
                <a:latin typeface="Oswald"/>
                <a:ea typeface="Oswald"/>
                <a:cs typeface="Oswald"/>
                <a:sym typeface="Oswald"/>
              </a:rPr>
              <a:t>02</a:t>
            </a:r>
            <a:endParaRPr dirty="0">
              <a:solidFill>
                <a:srgbClr val="FFC000"/>
              </a:solidFill>
            </a:endParaRPr>
          </a:p>
        </p:txBody>
      </p:sp>
      <p:sp>
        <p:nvSpPr>
          <p:cNvPr id="151" name="T1N">
            <a:extLst>
              <a:ext uri="{FF2B5EF4-FFF2-40B4-BE49-F238E27FC236}">
                <a16:creationId xmlns:a16="http://schemas.microsoft.com/office/drawing/2014/main" id="{CFA75216-627B-2C8C-89E6-53DE4090BAFF}"/>
              </a:ext>
            </a:extLst>
          </p:cNvPr>
          <p:cNvSpPr txBox="1"/>
          <p:nvPr/>
        </p:nvSpPr>
        <p:spPr>
          <a:xfrm>
            <a:off x="173733" y="2311292"/>
            <a:ext cx="597718" cy="839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 dirty="0">
                <a:solidFill>
                  <a:srgbClr val="FFC000"/>
                </a:solidFill>
                <a:latin typeface="Oswald"/>
                <a:ea typeface="Oswald"/>
                <a:cs typeface="Oswald"/>
                <a:sym typeface="Oswald"/>
              </a:rPr>
              <a:t>01</a:t>
            </a:r>
            <a:endParaRPr sz="4400" dirty="0">
              <a:solidFill>
                <a:srgbClr val="FFC000"/>
              </a:solidFill>
            </a:endParaRPr>
          </a:p>
        </p:txBody>
      </p:sp>
      <p:sp>
        <p:nvSpPr>
          <p:cNvPr id="150" name="T1T">
            <a:extLst>
              <a:ext uri="{FF2B5EF4-FFF2-40B4-BE49-F238E27FC236}">
                <a16:creationId xmlns:a16="http://schemas.microsoft.com/office/drawing/2014/main" id="{13D0D573-8AC9-9486-2597-95E7B5567996}"/>
              </a:ext>
            </a:extLst>
          </p:cNvPr>
          <p:cNvSpPr txBox="1"/>
          <p:nvPr/>
        </p:nvSpPr>
        <p:spPr>
          <a:xfrm>
            <a:off x="962526" y="2369846"/>
            <a:ext cx="3435777" cy="763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 dirty="0">
                <a:solidFill>
                  <a:schemeClr val="bg1">
                    <a:lumMod val="75000"/>
                  </a:schemeClr>
                </a:solidFill>
                <a:latin typeface="Oswald"/>
                <a:ea typeface="Oswald"/>
                <a:cs typeface="Oswald"/>
                <a:sym typeface="Oswald"/>
              </a:rPr>
              <a:t>Standard</a:t>
            </a:r>
            <a:endParaRPr sz="4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117F9ED-9222-9A59-119D-C06086FCE73B}"/>
              </a:ext>
            </a:extLst>
          </p:cNvPr>
          <p:cNvSpPr/>
          <p:nvPr/>
        </p:nvSpPr>
        <p:spPr>
          <a:xfrm>
            <a:off x="-1349948" y="10975945"/>
            <a:ext cx="914400" cy="914400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9ADF915-6DFA-BEE1-1DE8-ADF979D1A4AA}"/>
              </a:ext>
            </a:extLst>
          </p:cNvPr>
          <p:cNvSpPr/>
          <p:nvPr/>
        </p:nvSpPr>
        <p:spPr>
          <a:xfrm>
            <a:off x="2345664" y="10966660"/>
            <a:ext cx="914400" cy="914400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564EE4F-2E67-7C0E-949C-E75AD0AAB143}"/>
              </a:ext>
            </a:extLst>
          </p:cNvPr>
          <p:cNvSpPr/>
          <p:nvPr/>
        </p:nvSpPr>
        <p:spPr>
          <a:xfrm>
            <a:off x="6387487" y="10957375"/>
            <a:ext cx="914400" cy="914400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B298967-8006-1829-5444-207716ED6EF5}"/>
              </a:ext>
            </a:extLst>
          </p:cNvPr>
          <p:cNvSpPr/>
          <p:nvPr/>
        </p:nvSpPr>
        <p:spPr>
          <a:xfrm>
            <a:off x="12538056" y="11038509"/>
            <a:ext cx="914400" cy="914400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62FC932-D66C-17F2-2D60-29B19E9A4F3D}"/>
              </a:ext>
            </a:extLst>
          </p:cNvPr>
          <p:cNvSpPr/>
          <p:nvPr/>
        </p:nvSpPr>
        <p:spPr>
          <a:xfrm>
            <a:off x="16986110" y="11055529"/>
            <a:ext cx="914400" cy="914400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F51BB06-9B23-75CB-BE10-28D167148C49}"/>
              </a:ext>
            </a:extLst>
          </p:cNvPr>
          <p:cNvSpPr/>
          <p:nvPr/>
        </p:nvSpPr>
        <p:spPr>
          <a:xfrm>
            <a:off x="20976964" y="11055529"/>
            <a:ext cx="914400" cy="914400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DF36B63-29F9-96DE-94FB-2B643005C22B}"/>
              </a:ext>
            </a:extLst>
          </p:cNvPr>
          <p:cNvSpPr/>
          <p:nvPr/>
        </p:nvSpPr>
        <p:spPr>
          <a:xfrm>
            <a:off x="16233734" y="-2550509"/>
            <a:ext cx="914400" cy="914400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761E5583-A80B-CD1D-CDFF-6A9A1B0621A5}"/>
              </a:ext>
            </a:extLst>
          </p:cNvPr>
          <p:cNvSpPr/>
          <p:nvPr/>
        </p:nvSpPr>
        <p:spPr>
          <a:xfrm>
            <a:off x="6981468" y="1959489"/>
            <a:ext cx="6506062" cy="4005368"/>
          </a:xfrm>
          <a:prstGeom prst="rect">
            <a:avLst/>
          </a:prstGeom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T4T">
            <a:extLst>
              <a:ext uri="{FF2B5EF4-FFF2-40B4-BE49-F238E27FC236}">
                <a16:creationId xmlns:a16="http://schemas.microsoft.com/office/drawing/2014/main" id="{730F0418-CF8A-1084-55F1-5942CB2D71AE}"/>
              </a:ext>
            </a:extLst>
          </p:cNvPr>
          <p:cNvSpPr txBox="1"/>
          <p:nvPr/>
        </p:nvSpPr>
        <p:spPr>
          <a:xfrm>
            <a:off x="507115" y="8399350"/>
            <a:ext cx="2184206" cy="534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Oswald"/>
                <a:sym typeface="Oswald"/>
              </a:rPr>
              <a:t>Future?</a:t>
            </a:r>
            <a:endParaRPr sz="2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08346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>
          <a:extLst>
            <a:ext uri="{FF2B5EF4-FFF2-40B4-BE49-F238E27FC236}">
              <a16:creationId xmlns:a16="http://schemas.microsoft.com/office/drawing/2014/main" id="{DEA0536E-D6E7-A060-AF06-5460D9B9A3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BEB25742-43AA-A0ED-E489-2C7388BC5842}"/>
              </a:ext>
            </a:extLst>
          </p:cNvPr>
          <p:cNvSpPr/>
          <p:nvPr/>
        </p:nvSpPr>
        <p:spPr>
          <a:xfrm>
            <a:off x="4878065" y="823020"/>
            <a:ext cx="12181306" cy="862848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C34037B-3276-950B-B96C-052CDBFC6D77}"/>
              </a:ext>
            </a:extLst>
          </p:cNvPr>
          <p:cNvSpPr/>
          <p:nvPr/>
        </p:nvSpPr>
        <p:spPr>
          <a:xfrm>
            <a:off x="6455988" y="6147331"/>
            <a:ext cx="914400" cy="914400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0DB6C06-9634-BF1E-7A07-13FD530B23F8}"/>
              </a:ext>
            </a:extLst>
          </p:cNvPr>
          <p:cNvSpPr/>
          <p:nvPr/>
        </p:nvSpPr>
        <p:spPr>
          <a:xfrm>
            <a:off x="8093004" y="6129364"/>
            <a:ext cx="914400" cy="914400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C5796BE-BB03-05A0-D304-1F3A9BCB91F1}"/>
              </a:ext>
            </a:extLst>
          </p:cNvPr>
          <p:cNvSpPr/>
          <p:nvPr/>
        </p:nvSpPr>
        <p:spPr>
          <a:xfrm>
            <a:off x="14643959" y="6161448"/>
            <a:ext cx="914400" cy="914400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9119F83-3DB1-3822-16B4-8F09A5270D8E}"/>
              </a:ext>
            </a:extLst>
          </p:cNvPr>
          <p:cNvSpPr/>
          <p:nvPr/>
        </p:nvSpPr>
        <p:spPr>
          <a:xfrm>
            <a:off x="11370623" y="6161448"/>
            <a:ext cx="914400" cy="914400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9F3CEA8-AD92-9B14-734F-6B581A175004}"/>
              </a:ext>
            </a:extLst>
          </p:cNvPr>
          <p:cNvSpPr/>
          <p:nvPr/>
        </p:nvSpPr>
        <p:spPr>
          <a:xfrm>
            <a:off x="13007639" y="6184737"/>
            <a:ext cx="914400" cy="914400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Google Shape;147;p16">
            <a:extLst>
              <a:ext uri="{FF2B5EF4-FFF2-40B4-BE49-F238E27FC236}">
                <a16:creationId xmlns:a16="http://schemas.microsoft.com/office/drawing/2014/main" id="{DC050426-CB51-C0FD-9EF2-31FBD2EE0853}"/>
              </a:ext>
            </a:extLst>
          </p:cNvPr>
          <p:cNvSpPr txBox="1"/>
          <p:nvPr/>
        </p:nvSpPr>
        <p:spPr>
          <a:xfrm rot="5400000">
            <a:off x="13542379" y="4575359"/>
            <a:ext cx="8229600" cy="1259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b="1" dirty="0">
                <a:solidFill>
                  <a:srgbClr val="D4D4D4"/>
                </a:solidFill>
                <a:latin typeface="Oswald"/>
                <a:sym typeface="Oswald"/>
              </a:rPr>
              <a:t>Button Piano Layout</a:t>
            </a:r>
            <a:endParaRPr sz="6600" dirty="0"/>
          </a:p>
        </p:txBody>
      </p:sp>
      <p:sp>
        <p:nvSpPr>
          <p:cNvPr id="146" name="!!T2S">
            <a:extLst>
              <a:ext uri="{FF2B5EF4-FFF2-40B4-BE49-F238E27FC236}">
                <a16:creationId xmlns:a16="http://schemas.microsoft.com/office/drawing/2014/main" id="{365503BA-BC59-9136-E2D4-B80CCA9B0962}"/>
              </a:ext>
            </a:extLst>
          </p:cNvPr>
          <p:cNvSpPr/>
          <p:nvPr/>
        </p:nvSpPr>
        <p:spPr>
          <a:xfrm>
            <a:off x="0" y="1142576"/>
            <a:ext cx="5406190" cy="3606238"/>
          </a:xfrm>
          <a:custGeom>
            <a:avLst/>
            <a:gdLst/>
            <a:ahLst/>
            <a:cxnLst/>
            <a:rect l="l" t="t" r="r" b="b"/>
            <a:pathLst>
              <a:path w="13810523" h="4792440" extrusionOk="0">
                <a:moveTo>
                  <a:pt x="0" y="0"/>
                </a:moveTo>
                <a:lnTo>
                  <a:pt x="13810523" y="0"/>
                </a:lnTo>
                <a:lnTo>
                  <a:pt x="13810523" y="4792440"/>
                </a:lnTo>
                <a:lnTo>
                  <a:pt x="0" y="479244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137270"/>
            </a:stretch>
          </a:blipFill>
          <a:ln>
            <a:noFill/>
          </a:ln>
        </p:spPr>
        <p:txBody>
          <a:bodyPr/>
          <a:lstStyle/>
          <a:p>
            <a:endParaRPr lang="de-DE"/>
          </a:p>
        </p:txBody>
      </p:sp>
      <p:sp>
        <p:nvSpPr>
          <p:cNvPr id="151" name="T2N">
            <a:extLst>
              <a:ext uri="{FF2B5EF4-FFF2-40B4-BE49-F238E27FC236}">
                <a16:creationId xmlns:a16="http://schemas.microsoft.com/office/drawing/2014/main" id="{6B611A95-1956-13DE-2CC1-1542B059A773}"/>
              </a:ext>
            </a:extLst>
          </p:cNvPr>
          <p:cNvSpPr txBox="1"/>
          <p:nvPr/>
        </p:nvSpPr>
        <p:spPr>
          <a:xfrm>
            <a:off x="173733" y="2311292"/>
            <a:ext cx="788793" cy="839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 dirty="0">
                <a:solidFill>
                  <a:srgbClr val="FFC000"/>
                </a:solidFill>
                <a:latin typeface="Oswald"/>
                <a:ea typeface="Oswald"/>
                <a:cs typeface="Oswald"/>
                <a:sym typeface="Oswald"/>
              </a:rPr>
              <a:t>02</a:t>
            </a:r>
            <a:endParaRPr sz="4400" dirty="0">
              <a:solidFill>
                <a:srgbClr val="FFC000"/>
              </a:solidFill>
            </a:endParaRPr>
          </a:p>
        </p:txBody>
      </p:sp>
      <p:sp>
        <p:nvSpPr>
          <p:cNvPr id="144" name="!!T3S">
            <a:extLst>
              <a:ext uri="{FF2B5EF4-FFF2-40B4-BE49-F238E27FC236}">
                <a16:creationId xmlns:a16="http://schemas.microsoft.com/office/drawing/2014/main" id="{C2BB5DC2-5EF9-442E-5AB5-F9E0D35BF818}"/>
              </a:ext>
            </a:extLst>
          </p:cNvPr>
          <p:cNvSpPr/>
          <p:nvPr/>
        </p:nvSpPr>
        <p:spPr>
          <a:xfrm>
            <a:off x="-1" y="2551212"/>
            <a:ext cx="6506062" cy="5200492"/>
          </a:xfrm>
          <a:custGeom>
            <a:avLst/>
            <a:gdLst/>
            <a:ahLst/>
            <a:cxnLst/>
            <a:rect l="l" t="t" r="r" b="b"/>
            <a:pathLst>
              <a:path w="13810523" h="4792440" extrusionOk="0">
                <a:moveTo>
                  <a:pt x="0" y="0"/>
                </a:moveTo>
                <a:lnTo>
                  <a:pt x="13810523" y="0"/>
                </a:lnTo>
                <a:lnTo>
                  <a:pt x="13810523" y="4792440"/>
                </a:lnTo>
                <a:lnTo>
                  <a:pt x="0" y="479244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137270"/>
            </a:stretch>
          </a:blipFill>
          <a:ln>
            <a:noFill/>
          </a:ln>
        </p:spPr>
        <p:txBody>
          <a:bodyPr/>
          <a:lstStyle/>
          <a:p>
            <a:endParaRPr lang="de-DE" dirty="0"/>
          </a:p>
        </p:txBody>
      </p:sp>
      <p:sp>
        <p:nvSpPr>
          <p:cNvPr id="150" name="T2T">
            <a:extLst>
              <a:ext uri="{FF2B5EF4-FFF2-40B4-BE49-F238E27FC236}">
                <a16:creationId xmlns:a16="http://schemas.microsoft.com/office/drawing/2014/main" id="{4BC24FB0-4354-9583-A327-D52BB21D5904}"/>
              </a:ext>
            </a:extLst>
          </p:cNvPr>
          <p:cNvSpPr txBox="1"/>
          <p:nvPr/>
        </p:nvSpPr>
        <p:spPr>
          <a:xfrm>
            <a:off x="962526" y="2369846"/>
            <a:ext cx="3435777" cy="763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 dirty="0">
                <a:solidFill>
                  <a:schemeClr val="bg1">
                    <a:lumMod val="75000"/>
                  </a:schemeClr>
                </a:solidFill>
                <a:latin typeface="Oswald"/>
                <a:ea typeface="Oswald"/>
                <a:cs typeface="Oswald"/>
                <a:sym typeface="Oswald"/>
              </a:rPr>
              <a:t>7’’ Display</a:t>
            </a:r>
            <a:endParaRPr sz="4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!!T1S">
            <a:extLst>
              <a:ext uri="{FF2B5EF4-FFF2-40B4-BE49-F238E27FC236}">
                <a16:creationId xmlns:a16="http://schemas.microsoft.com/office/drawing/2014/main" id="{14FCA91D-9F13-FFAA-23C1-DF65CFAC0241}"/>
              </a:ext>
            </a:extLst>
          </p:cNvPr>
          <p:cNvSpPr/>
          <p:nvPr/>
        </p:nvSpPr>
        <p:spPr>
          <a:xfrm>
            <a:off x="0" y="128484"/>
            <a:ext cx="3609474" cy="2470111"/>
          </a:xfrm>
          <a:custGeom>
            <a:avLst/>
            <a:gdLst/>
            <a:ahLst/>
            <a:cxnLst/>
            <a:rect l="l" t="t" r="r" b="b"/>
            <a:pathLst>
              <a:path w="13810523" h="4792440" extrusionOk="0">
                <a:moveTo>
                  <a:pt x="0" y="0"/>
                </a:moveTo>
                <a:lnTo>
                  <a:pt x="13810523" y="0"/>
                </a:lnTo>
                <a:lnTo>
                  <a:pt x="13810523" y="4792440"/>
                </a:lnTo>
                <a:lnTo>
                  <a:pt x="0" y="479244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137270"/>
            </a:stretch>
          </a:blipFill>
          <a:ln>
            <a:noFill/>
          </a:ln>
        </p:spPr>
        <p:txBody>
          <a:bodyPr/>
          <a:lstStyle/>
          <a:p>
            <a:endParaRPr lang="de-DE"/>
          </a:p>
        </p:txBody>
      </p:sp>
      <p:sp>
        <p:nvSpPr>
          <p:cNvPr id="7" name="!!T4S">
            <a:extLst>
              <a:ext uri="{FF2B5EF4-FFF2-40B4-BE49-F238E27FC236}">
                <a16:creationId xmlns:a16="http://schemas.microsoft.com/office/drawing/2014/main" id="{71423CF6-C9FF-C813-DFE1-1EC021418F7C}"/>
              </a:ext>
            </a:extLst>
          </p:cNvPr>
          <p:cNvSpPr/>
          <p:nvPr/>
        </p:nvSpPr>
        <p:spPr>
          <a:xfrm>
            <a:off x="31916" y="5422664"/>
            <a:ext cx="5406190" cy="3606238"/>
          </a:xfrm>
          <a:custGeom>
            <a:avLst/>
            <a:gdLst/>
            <a:ahLst/>
            <a:cxnLst/>
            <a:rect l="l" t="t" r="r" b="b"/>
            <a:pathLst>
              <a:path w="13810523" h="4792440" extrusionOk="0">
                <a:moveTo>
                  <a:pt x="0" y="0"/>
                </a:moveTo>
                <a:lnTo>
                  <a:pt x="13810523" y="0"/>
                </a:lnTo>
                <a:lnTo>
                  <a:pt x="13810523" y="4792440"/>
                </a:lnTo>
                <a:lnTo>
                  <a:pt x="0" y="479244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137270"/>
            </a:stretch>
          </a:blipFill>
          <a:ln>
            <a:noFill/>
          </a:ln>
        </p:spPr>
        <p:txBody>
          <a:bodyPr/>
          <a:lstStyle/>
          <a:p>
            <a:endParaRPr lang="de-DE"/>
          </a:p>
        </p:txBody>
      </p:sp>
      <p:sp>
        <p:nvSpPr>
          <p:cNvPr id="8" name="T4N">
            <a:extLst>
              <a:ext uri="{FF2B5EF4-FFF2-40B4-BE49-F238E27FC236}">
                <a16:creationId xmlns:a16="http://schemas.microsoft.com/office/drawing/2014/main" id="{039D6F9E-6588-417F-96E8-3FC65F1AFA6E}"/>
              </a:ext>
            </a:extLst>
          </p:cNvPr>
          <p:cNvSpPr txBox="1"/>
          <p:nvPr/>
        </p:nvSpPr>
        <p:spPr>
          <a:xfrm>
            <a:off x="205649" y="6591380"/>
            <a:ext cx="756877" cy="839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 dirty="0">
                <a:solidFill>
                  <a:srgbClr val="FFC000"/>
                </a:solidFill>
                <a:latin typeface="Oswald"/>
                <a:ea typeface="Oswald"/>
                <a:cs typeface="Oswald"/>
                <a:sym typeface="Oswald"/>
              </a:rPr>
              <a:t>04</a:t>
            </a:r>
            <a:endParaRPr sz="4400" dirty="0">
              <a:solidFill>
                <a:srgbClr val="FFC000"/>
              </a:solidFill>
            </a:endParaRPr>
          </a:p>
        </p:txBody>
      </p:sp>
      <p:sp>
        <p:nvSpPr>
          <p:cNvPr id="9" name="T4T">
            <a:extLst>
              <a:ext uri="{FF2B5EF4-FFF2-40B4-BE49-F238E27FC236}">
                <a16:creationId xmlns:a16="http://schemas.microsoft.com/office/drawing/2014/main" id="{77BA0C43-DFE7-D3AB-402F-490B480612C6}"/>
              </a:ext>
            </a:extLst>
          </p:cNvPr>
          <p:cNvSpPr txBox="1"/>
          <p:nvPr/>
        </p:nvSpPr>
        <p:spPr>
          <a:xfrm>
            <a:off x="994442" y="6649934"/>
            <a:ext cx="3435777" cy="763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bg1">
                    <a:lumMod val="75000"/>
                  </a:schemeClr>
                </a:solidFill>
                <a:latin typeface="Oswald"/>
                <a:sym typeface="Oswald"/>
              </a:rPr>
              <a:t>Future?</a:t>
            </a:r>
            <a:endParaRPr sz="4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T1T">
            <a:extLst>
              <a:ext uri="{FF2B5EF4-FFF2-40B4-BE49-F238E27FC236}">
                <a16:creationId xmlns:a16="http://schemas.microsoft.com/office/drawing/2014/main" id="{B8504FFB-98FF-6535-E3E7-21A58A28DC0A}"/>
              </a:ext>
            </a:extLst>
          </p:cNvPr>
          <p:cNvSpPr txBox="1"/>
          <p:nvPr/>
        </p:nvSpPr>
        <p:spPr>
          <a:xfrm>
            <a:off x="109564" y="990247"/>
            <a:ext cx="397551" cy="457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rgbClr val="FFC000"/>
                </a:solidFill>
                <a:latin typeface="Oswald"/>
                <a:ea typeface="Oswald"/>
                <a:cs typeface="Oswald"/>
                <a:sym typeface="Oswald"/>
              </a:rPr>
              <a:t>01</a:t>
            </a:r>
            <a:endParaRPr sz="2400" dirty="0">
              <a:solidFill>
                <a:srgbClr val="FFC000"/>
              </a:solidFill>
            </a:endParaRPr>
          </a:p>
        </p:txBody>
      </p:sp>
      <p:sp>
        <p:nvSpPr>
          <p:cNvPr id="4" name="T1T">
            <a:extLst>
              <a:ext uri="{FF2B5EF4-FFF2-40B4-BE49-F238E27FC236}">
                <a16:creationId xmlns:a16="http://schemas.microsoft.com/office/drawing/2014/main" id="{945247AE-95EB-5976-AE73-07A016E42190}"/>
              </a:ext>
            </a:extLst>
          </p:cNvPr>
          <p:cNvSpPr txBox="1"/>
          <p:nvPr/>
        </p:nvSpPr>
        <p:spPr>
          <a:xfrm>
            <a:off x="507115" y="945707"/>
            <a:ext cx="2740729" cy="534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 dirty="0">
                <a:solidFill>
                  <a:schemeClr val="bg1">
                    <a:lumMod val="50000"/>
                  </a:schemeClr>
                </a:solidFill>
                <a:latin typeface="Oswald"/>
                <a:ea typeface="Oswald"/>
                <a:cs typeface="Oswald"/>
                <a:sym typeface="Oswald"/>
              </a:rPr>
              <a:t>Standard</a:t>
            </a:r>
          </a:p>
        </p:txBody>
      </p:sp>
      <p:sp>
        <p:nvSpPr>
          <p:cNvPr id="148" name="T3T">
            <a:extLst>
              <a:ext uri="{FF2B5EF4-FFF2-40B4-BE49-F238E27FC236}">
                <a16:creationId xmlns:a16="http://schemas.microsoft.com/office/drawing/2014/main" id="{E9EB5C09-E580-A7B7-3C36-2BDCE202566F}"/>
              </a:ext>
            </a:extLst>
          </p:cNvPr>
          <p:cNvSpPr txBox="1"/>
          <p:nvPr/>
        </p:nvSpPr>
        <p:spPr>
          <a:xfrm>
            <a:off x="1268591" y="4276936"/>
            <a:ext cx="4069968" cy="1183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200" b="0" i="0" u="none" strike="noStrike" cap="none" dirty="0">
                <a:solidFill>
                  <a:schemeClr val="bg1"/>
                </a:solidFill>
                <a:latin typeface="Oswald"/>
                <a:ea typeface="Oswald"/>
                <a:cs typeface="Oswald"/>
                <a:sym typeface="Oswald"/>
              </a:rPr>
              <a:t>Piano Layout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52" name="T3N">
            <a:extLst>
              <a:ext uri="{FF2B5EF4-FFF2-40B4-BE49-F238E27FC236}">
                <a16:creationId xmlns:a16="http://schemas.microsoft.com/office/drawing/2014/main" id="{05381A9B-657A-54B6-AF89-56CF10714D41}"/>
              </a:ext>
            </a:extLst>
          </p:cNvPr>
          <p:cNvSpPr txBox="1"/>
          <p:nvPr/>
        </p:nvSpPr>
        <p:spPr>
          <a:xfrm>
            <a:off x="173733" y="4284085"/>
            <a:ext cx="1094858" cy="1183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200" b="0" i="0" u="none" strike="noStrike" cap="none" dirty="0">
                <a:solidFill>
                  <a:srgbClr val="FFC000"/>
                </a:solidFill>
                <a:latin typeface="Oswald"/>
                <a:ea typeface="Oswald"/>
                <a:cs typeface="Oswald"/>
                <a:sym typeface="Oswald"/>
              </a:rPr>
              <a:t>03</a:t>
            </a:r>
            <a:endParaRPr dirty="0">
              <a:solidFill>
                <a:srgbClr val="FFC000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E96FEAE-3D3E-287B-2D68-8AF7863C1CA3}"/>
              </a:ext>
            </a:extLst>
          </p:cNvPr>
          <p:cNvSpPr/>
          <p:nvPr/>
        </p:nvSpPr>
        <p:spPr>
          <a:xfrm>
            <a:off x="5580706" y="7917898"/>
            <a:ext cx="914400" cy="914400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E3EE6F9-D513-7B30-D13F-8198E6DDC015}"/>
              </a:ext>
            </a:extLst>
          </p:cNvPr>
          <p:cNvSpPr/>
          <p:nvPr/>
        </p:nvSpPr>
        <p:spPr>
          <a:xfrm>
            <a:off x="7217722" y="7899931"/>
            <a:ext cx="914400" cy="914400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C604E89-623B-DF68-D4F4-3E2E1E89C515}"/>
              </a:ext>
            </a:extLst>
          </p:cNvPr>
          <p:cNvSpPr/>
          <p:nvPr/>
        </p:nvSpPr>
        <p:spPr>
          <a:xfrm>
            <a:off x="8858325" y="7938301"/>
            <a:ext cx="914400" cy="914400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9DB4635-F499-D869-B995-5F5832C10576}"/>
              </a:ext>
            </a:extLst>
          </p:cNvPr>
          <p:cNvSpPr/>
          <p:nvPr/>
        </p:nvSpPr>
        <p:spPr>
          <a:xfrm>
            <a:off x="10495341" y="7932015"/>
            <a:ext cx="914400" cy="914400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795DB70-2568-DEDA-BDA3-31250D486E35}"/>
              </a:ext>
            </a:extLst>
          </p:cNvPr>
          <p:cNvSpPr/>
          <p:nvPr/>
        </p:nvSpPr>
        <p:spPr>
          <a:xfrm>
            <a:off x="12132357" y="7955304"/>
            <a:ext cx="914400" cy="914400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25C2194-97D8-4E43-A3DF-5A561B25855E}"/>
              </a:ext>
            </a:extLst>
          </p:cNvPr>
          <p:cNvSpPr/>
          <p:nvPr/>
        </p:nvSpPr>
        <p:spPr>
          <a:xfrm>
            <a:off x="13769373" y="7904817"/>
            <a:ext cx="914400" cy="914400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A039541-7A4A-9E22-7820-51273B8E44F4}"/>
              </a:ext>
            </a:extLst>
          </p:cNvPr>
          <p:cNvSpPr/>
          <p:nvPr/>
        </p:nvSpPr>
        <p:spPr>
          <a:xfrm>
            <a:off x="15406389" y="7928106"/>
            <a:ext cx="914400" cy="914400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F36F61A1-8CC8-3F93-F872-298B23221186}"/>
              </a:ext>
            </a:extLst>
          </p:cNvPr>
          <p:cNvSpPr/>
          <p:nvPr/>
        </p:nvSpPr>
        <p:spPr>
          <a:xfrm>
            <a:off x="7718381" y="1417296"/>
            <a:ext cx="6506062" cy="40053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A8F45010-0C48-922C-4490-960574087C6A}"/>
              </a:ext>
            </a:extLst>
          </p:cNvPr>
          <p:cNvSpPr txBox="1"/>
          <p:nvPr/>
        </p:nvSpPr>
        <p:spPr>
          <a:xfrm>
            <a:off x="370968" y="-8970068"/>
            <a:ext cx="2876876" cy="89255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3200" b="1" dirty="0">
                <a:solidFill>
                  <a:srgbClr val="FFC000"/>
                </a:solidFill>
              </a:rPr>
              <a:t>MIDI</a:t>
            </a:r>
            <a:br>
              <a:rPr lang="de-DE" sz="3200" b="1" dirty="0">
                <a:solidFill>
                  <a:srgbClr val="FFC000"/>
                </a:solidFill>
              </a:rPr>
            </a:br>
            <a:r>
              <a:rPr lang="de-DE" sz="2000" dirty="0">
                <a:solidFill>
                  <a:srgbClr val="FFC000"/>
                </a:solidFill>
              </a:rPr>
              <a:t>IN - OUT - THRU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766944A9-B12C-CBC0-2B24-80F597E3B42F}"/>
              </a:ext>
            </a:extLst>
          </p:cNvPr>
          <p:cNvSpPr txBox="1"/>
          <p:nvPr/>
        </p:nvSpPr>
        <p:spPr>
          <a:xfrm>
            <a:off x="10824806" y="-12263210"/>
            <a:ext cx="2891992" cy="89255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3200" b="1" dirty="0">
                <a:solidFill>
                  <a:srgbClr val="FFC000"/>
                </a:solidFill>
              </a:rPr>
              <a:t>NETWORK</a:t>
            </a:r>
            <a:br>
              <a:rPr lang="de-DE" sz="3200" b="1" dirty="0">
                <a:solidFill>
                  <a:srgbClr val="FFC000"/>
                </a:solidFill>
              </a:rPr>
            </a:br>
            <a:r>
              <a:rPr lang="de-DE" sz="2000" dirty="0">
                <a:solidFill>
                  <a:srgbClr val="FFC000"/>
                </a:solidFill>
              </a:rPr>
              <a:t>CAT5 / WLAN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E6068786-1E89-F9F0-EB75-DB1902CF72D6}"/>
              </a:ext>
            </a:extLst>
          </p:cNvPr>
          <p:cNvSpPr txBox="1"/>
          <p:nvPr/>
        </p:nvSpPr>
        <p:spPr>
          <a:xfrm>
            <a:off x="20449256" y="-15810828"/>
            <a:ext cx="2908815" cy="89255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3200" b="1" dirty="0">
                <a:solidFill>
                  <a:srgbClr val="FFC000"/>
                </a:solidFill>
              </a:rPr>
              <a:t>USB</a:t>
            </a:r>
            <a:br>
              <a:rPr lang="de-DE" sz="3200" b="1" dirty="0">
                <a:solidFill>
                  <a:srgbClr val="FFC000"/>
                </a:solidFill>
              </a:rPr>
            </a:br>
            <a:r>
              <a:rPr lang="de-DE" sz="2000" dirty="0">
                <a:solidFill>
                  <a:srgbClr val="FFC000"/>
                </a:solidFill>
              </a:rPr>
              <a:t>2.0 / 3.0</a:t>
            </a:r>
          </a:p>
        </p:txBody>
      </p:sp>
    </p:spTree>
    <p:extLst>
      <p:ext uri="{BB962C8B-B14F-4D97-AF65-F5344CB8AC3E}">
        <p14:creationId xmlns:p14="http://schemas.microsoft.com/office/powerpoint/2010/main" val="9807798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>
          <a:extLst>
            <a:ext uri="{FF2B5EF4-FFF2-40B4-BE49-F238E27FC236}">
              <a16:creationId xmlns:a16="http://schemas.microsoft.com/office/drawing/2014/main" id="{7DA12984-634F-A1E6-F5EC-50ECA2067E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Ein Bild, das Elektronik, Fernbedienung, Im Haus, Nacht enthält.&#10;&#10;Automatisch generierte Beschreibung">
            <a:extLst>
              <a:ext uri="{FF2B5EF4-FFF2-40B4-BE49-F238E27FC236}">
                <a16:creationId xmlns:a16="http://schemas.microsoft.com/office/drawing/2014/main" id="{BD156A11-1B46-B7C9-545A-64643683B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3866" y="-40144"/>
            <a:ext cx="18539983" cy="10428741"/>
          </a:xfrm>
          <a:prstGeom prst="rect">
            <a:avLst/>
          </a:prstGeom>
        </p:spPr>
      </p:pic>
      <p:sp>
        <p:nvSpPr>
          <p:cNvPr id="144" name="!!T4S">
            <a:extLst>
              <a:ext uri="{FF2B5EF4-FFF2-40B4-BE49-F238E27FC236}">
                <a16:creationId xmlns:a16="http://schemas.microsoft.com/office/drawing/2014/main" id="{AD37D316-8F31-C14C-5A00-8D4B73D4949A}"/>
              </a:ext>
            </a:extLst>
          </p:cNvPr>
          <p:cNvSpPr/>
          <p:nvPr/>
        </p:nvSpPr>
        <p:spPr>
          <a:xfrm>
            <a:off x="0" y="2608787"/>
            <a:ext cx="6506062" cy="5200492"/>
          </a:xfrm>
          <a:custGeom>
            <a:avLst/>
            <a:gdLst/>
            <a:ahLst/>
            <a:cxnLst/>
            <a:rect l="l" t="t" r="r" b="b"/>
            <a:pathLst>
              <a:path w="13810523" h="4792440" extrusionOk="0">
                <a:moveTo>
                  <a:pt x="0" y="0"/>
                </a:moveTo>
                <a:lnTo>
                  <a:pt x="13810523" y="0"/>
                </a:lnTo>
                <a:lnTo>
                  <a:pt x="13810523" y="4792440"/>
                </a:lnTo>
                <a:lnTo>
                  <a:pt x="0" y="479244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l="-137270"/>
            </a:stretch>
          </a:blipFill>
          <a:ln>
            <a:noFill/>
          </a:ln>
        </p:spPr>
        <p:txBody>
          <a:bodyPr/>
          <a:lstStyle/>
          <a:p>
            <a:endParaRPr lang="de-DE" dirty="0"/>
          </a:p>
        </p:txBody>
      </p:sp>
      <p:sp>
        <p:nvSpPr>
          <p:cNvPr id="2" name="!!T2S">
            <a:extLst>
              <a:ext uri="{FF2B5EF4-FFF2-40B4-BE49-F238E27FC236}">
                <a16:creationId xmlns:a16="http://schemas.microsoft.com/office/drawing/2014/main" id="{76468D2B-EE64-7146-4C13-CDD4183ABE85}"/>
              </a:ext>
            </a:extLst>
          </p:cNvPr>
          <p:cNvSpPr/>
          <p:nvPr/>
        </p:nvSpPr>
        <p:spPr>
          <a:xfrm>
            <a:off x="0" y="128484"/>
            <a:ext cx="3609474" cy="2470111"/>
          </a:xfrm>
          <a:custGeom>
            <a:avLst/>
            <a:gdLst/>
            <a:ahLst/>
            <a:cxnLst/>
            <a:rect l="l" t="t" r="r" b="b"/>
            <a:pathLst>
              <a:path w="13810523" h="4792440" extrusionOk="0">
                <a:moveTo>
                  <a:pt x="0" y="0"/>
                </a:moveTo>
                <a:lnTo>
                  <a:pt x="13810523" y="0"/>
                </a:lnTo>
                <a:lnTo>
                  <a:pt x="13810523" y="4792440"/>
                </a:lnTo>
                <a:lnTo>
                  <a:pt x="0" y="479244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l="-137270"/>
            </a:stretch>
          </a:blipFill>
          <a:ln>
            <a:noFill/>
          </a:ln>
        </p:spPr>
        <p:txBody>
          <a:bodyPr/>
          <a:lstStyle/>
          <a:p>
            <a:endParaRPr lang="de-DE"/>
          </a:p>
        </p:txBody>
      </p:sp>
      <p:sp>
        <p:nvSpPr>
          <p:cNvPr id="24" name="Google Shape;147;p16">
            <a:extLst>
              <a:ext uri="{FF2B5EF4-FFF2-40B4-BE49-F238E27FC236}">
                <a16:creationId xmlns:a16="http://schemas.microsoft.com/office/drawing/2014/main" id="{17D5F2B9-2D6D-EF45-CD63-E885DE9C4EAC}"/>
              </a:ext>
            </a:extLst>
          </p:cNvPr>
          <p:cNvSpPr txBox="1"/>
          <p:nvPr/>
        </p:nvSpPr>
        <p:spPr>
          <a:xfrm rot="5400000">
            <a:off x="13542379" y="4575359"/>
            <a:ext cx="8229600" cy="1259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b="1" dirty="0">
                <a:solidFill>
                  <a:srgbClr val="D4D4D4"/>
                </a:solidFill>
                <a:latin typeface="Oswald"/>
                <a:sym typeface="Oswald"/>
              </a:rPr>
              <a:t>?</a:t>
            </a:r>
            <a:endParaRPr sz="6600" dirty="0"/>
          </a:p>
        </p:txBody>
      </p:sp>
      <p:sp>
        <p:nvSpPr>
          <p:cNvPr id="146" name="!!T3S">
            <a:extLst>
              <a:ext uri="{FF2B5EF4-FFF2-40B4-BE49-F238E27FC236}">
                <a16:creationId xmlns:a16="http://schemas.microsoft.com/office/drawing/2014/main" id="{A584AB6D-C381-87D2-5974-59780FDC6E59}"/>
              </a:ext>
            </a:extLst>
          </p:cNvPr>
          <p:cNvSpPr/>
          <p:nvPr/>
        </p:nvSpPr>
        <p:spPr>
          <a:xfrm>
            <a:off x="0" y="1142576"/>
            <a:ext cx="5406190" cy="3606238"/>
          </a:xfrm>
          <a:custGeom>
            <a:avLst/>
            <a:gdLst/>
            <a:ahLst/>
            <a:cxnLst/>
            <a:rect l="l" t="t" r="r" b="b"/>
            <a:pathLst>
              <a:path w="13810523" h="4792440" extrusionOk="0">
                <a:moveTo>
                  <a:pt x="0" y="0"/>
                </a:moveTo>
                <a:lnTo>
                  <a:pt x="13810523" y="0"/>
                </a:lnTo>
                <a:lnTo>
                  <a:pt x="13810523" y="4792440"/>
                </a:lnTo>
                <a:lnTo>
                  <a:pt x="0" y="479244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l="-137270"/>
            </a:stretch>
          </a:blipFill>
          <a:ln>
            <a:noFill/>
          </a:ln>
        </p:spPr>
        <p:txBody>
          <a:bodyPr/>
          <a:lstStyle/>
          <a:p>
            <a:endParaRPr lang="de-DE"/>
          </a:p>
        </p:txBody>
      </p:sp>
      <p:sp>
        <p:nvSpPr>
          <p:cNvPr id="3" name="T2N">
            <a:extLst>
              <a:ext uri="{FF2B5EF4-FFF2-40B4-BE49-F238E27FC236}">
                <a16:creationId xmlns:a16="http://schemas.microsoft.com/office/drawing/2014/main" id="{545044B0-18D8-7159-BEB1-174B35D745E7}"/>
              </a:ext>
            </a:extLst>
          </p:cNvPr>
          <p:cNvSpPr txBox="1"/>
          <p:nvPr/>
        </p:nvSpPr>
        <p:spPr>
          <a:xfrm>
            <a:off x="109564" y="990247"/>
            <a:ext cx="397551" cy="457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rgbClr val="FFC000"/>
                </a:solidFill>
                <a:latin typeface="Oswald"/>
                <a:ea typeface="Oswald"/>
                <a:cs typeface="Oswald"/>
                <a:sym typeface="Oswald"/>
              </a:rPr>
              <a:t>02</a:t>
            </a:r>
            <a:endParaRPr sz="2400" dirty="0">
              <a:solidFill>
                <a:srgbClr val="FFC000"/>
              </a:solidFill>
            </a:endParaRPr>
          </a:p>
        </p:txBody>
      </p:sp>
      <p:sp>
        <p:nvSpPr>
          <p:cNvPr id="4" name="T2T">
            <a:extLst>
              <a:ext uri="{FF2B5EF4-FFF2-40B4-BE49-F238E27FC236}">
                <a16:creationId xmlns:a16="http://schemas.microsoft.com/office/drawing/2014/main" id="{15B5445D-A9A9-AF4E-6BE5-147A3B758F64}"/>
              </a:ext>
            </a:extLst>
          </p:cNvPr>
          <p:cNvSpPr txBox="1"/>
          <p:nvPr/>
        </p:nvSpPr>
        <p:spPr>
          <a:xfrm>
            <a:off x="507115" y="945707"/>
            <a:ext cx="2740729" cy="534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 dirty="0">
                <a:solidFill>
                  <a:schemeClr val="bg1">
                    <a:lumMod val="50000"/>
                  </a:schemeClr>
                </a:solidFill>
                <a:latin typeface="Oswald"/>
                <a:ea typeface="Oswald"/>
                <a:cs typeface="Oswald"/>
                <a:sym typeface="Oswald"/>
              </a:rPr>
              <a:t>7’’ Display</a:t>
            </a:r>
          </a:p>
        </p:txBody>
      </p:sp>
      <p:sp>
        <p:nvSpPr>
          <p:cNvPr id="148" name="T4T">
            <a:extLst>
              <a:ext uri="{FF2B5EF4-FFF2-40B4-BE49-F238E27FC236}">
                <a16:creationId xmlns:a16="http://schemas.microsoft.com/office/drawing/2014/main" id="{FE1C0A87-3AB1-D331-1300-083840EAF48F}"/>
              </a:ext>
            </a:extLst>
          </p:cNvPr>
          <p:cNvSpPr txBox="1"/>
          <p:nvPr/>
        </p:nvSpPr>
        <p:spPr>
          <a:xfrm>
            <a:off x="1268591" y="4276936"/>
            <a:ext cx="4069968" cy="1183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200" dirty="0">
                <a:solidFill>
                  <a:schemeClr val="bg1"/>
                </a:solidFill>
                <a:latin typeface="Oswald"/>
                <a:sym typeface="Oswald"/>
              </a:rPr>
              <a:t>Future?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52" name="T4N">
            <a:extLst>
              <a:ext uri="{FF2B5EF4-FFF2-40B4-BE49-F238E27FC236}">
                <a16:creationId xmlns:a16="http://schemas.microsoft.com/office/drawing/2014/main" id="{E8F06227-C91C-9988-F712-B34E5ABA26E4}"/>
              </a:ext>
            </a:extLst>
          </p:cNvPr>
          <p:cNvSpPr txBox="1"/>
          <p:nvPr/>
        </p:nvSpPr>
        <p:spPr>
          <a:xfrm>
            <a:off x="173733" y="4284085"/>
            <a:ext cx="1094858" cy="1183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200" b="0" i="0" u="none" strike="noStrike" cap="none" dirty="0">
                <a:solidFill>
                  <a:srgbClr val="FFC000"/>
                </a:solidFill>
                <a:latin typeface="Oswald"/>
                <a:ea typeface="Oswald"/>
                <a:cs typeface="Oswald"/>
                <a:sym typeface="Oswald"/>
              </a:rPr>
              <a:t>04</a:t>
            </a:r>
            <a:endParaRPr dirty="0">
              <a:solidFill>
                <a:srgbClr val="FFC000"/>
              </a:solidFill>
            </a:endParaRPr>
          </a:p>
        </p:txBody>
      </p:sp>
      <p:sp>
        <p:nvSpPr>
          <p:cNvPr id="151" name="T3N">
            <a:extLst>
              <a:ext uri="{FF2B5EF4-FFF2-40B4-BE49-F238E27FC236}">
                <a16:creationId xmlns:a16="http://schemas.microsoft.com/office/drawing/2014/main" id="{B48AFDA3-033D-EC69-D46F-97A88CF7919F}"/>
              </a:ext>
            </a:extLst>
          </p:cNvPr>
          <p:cNvSpPr txBox="1"/>
          <p:nvPr/>
        </p:nvSpPr>
        <p:spPr>
          <a:xfrm>
            <a:off x="173733" y="2311292"/>
            <a:ext cx="788793" cy="839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 dirty="0">
                <a:solidFill>
                  <a:srgbClr val="FFC000"/>
                </a:solidFill>
                <a:latin typeface="Oswald"/>
                <a:ea typeface="Oswald"/>
                <a:cs typeface="Oswald"/>
                <a:sym typeface="Oswald"/>
              </a:rPr>
              <a:t>03</a:t>
            </a:r>
            <a:endParaRPr sz="4400" dirty="0">
              <a:solidFill>
                <a:srgbClr val="FFC000"/>
              </a:solidFill>
            </a:endParaRPr>
          </a:p>
        </p:txBody>
      </p:sp>
      <p:sp>
        <p:nvSpPr>
          <p:cNvPr id="150" name="T3T">
            <a:extLst>
              <a:ext uri="{FF2B5EF4-FFF2-40B4-BE49-F238E27FC236}">
                <a16:creationId xmlns:a16="http://schemas.microsoft.com/office/drawing/2014/main" id="{7670E7BE-D689-E60D-A138-0DADD25A2080}"/>
              </a:ext>
            </a:extLst>
          </p:cNvPr>
          <p:cNvSpPr txBox="1"/>
          <p:nvPr/>
        </p:nvSpPr>
        <p:spPr>
          <a:xfrm>
            <a:off x="962526" y="2369846"/>
            <a:ext cx="3435777" cy="763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bg1">
                    <a:lumMod val="75000"/>
                  </a:schemeClr>
                </a:solidFill>
                <a:latin typeface="Oswald"/>
                <a:sym typeface="Oswald"/>
              </a:rPr>
              <a:t>Piano Layout</a:t>
            </a:r>
            <a:endParaRPr sz="4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60015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>
          <a:extLst>
            <a:ext uri="{FF2B5EF4-FFF2-40B4-BE49-F238E27FC236}">
              <a16:creationId xmlns:a16="http://schemas.microsoft.com/office/drawing/2014/main" id="{92522AC4-B807-ED38-FBED-FDDC8F5AF5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>
            <a:extLst>
              <a:ext uri="{FF2B5EF4-FFF2-40B4-BE49-F238E27FC236}">
                <a16:creationId xmlns:a16="http://schemas.microsoft.com/office/drawing/2014/main" id="{BC3B14F7-733B-27FC-F778-731DA6AC8FD4}"/>
              </a:ext>
            </a:extLst>
          </p:cNvPr>
          <p:cNvSpPr/>
          <p:nvPr/>
        </p:nvSpPr>
        <p:spPr>
          <a:xfrm>
            <a:off x="6455988" y="6147331"/>
            <a:ext cx="914400" cy="914400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32E5FD6-C874-B5B2-36E5-A7D8A63CAA52}"/>
              </a:ext>
            </a:extLst>
          </p:cNvPr>
          <p:cNvSpPr/>
          <p:nvPr/>
        </p:nvSpPr>
        <p:spPr>
          <a:xfrm>
            <a:off x="8093004" y="6129364"/>
            <a:ext cx="914400" cy="914400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0E2DAB1-C246-D7B1-5A6B-F878E412931E}"/>
              </a:ext>
            </a:extLst>
          </p:cNvPr>
          <p:cNvSpPr/>
          <p:nvPr/>
        </p:nvSpPr>
        <p:spPr>
          <a:xfrm>
            <a:off x="14643959" y="6161448"/>
            <a:ext cx="914400" cy="914400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D78E2B2-35F6-FBB1-1B55-3F5DB96FEC00}"/>
              </a:ext>
            </a:extLst>
          </p:cNvPr>
          <p:cNvSpPr/>
          <p:nvPr/>
        </p:nvSpPr>
        <p:spPr>
          <a:xfrm>
            <a:off x="11370623" y="6161448"/>
            <a:ext cx="914400" cy="914400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CCA3829-62ED-C329-2F18-44711F878093}"/>
              </a:ext>
            </a:extLst>
          </p:cNvPr>
          <p:cNvSpPr/>
          <p:nvPr/>
        </p:nvSpPr>
        <p:spPr>
          <a:xfrm>
            <a:off x="13007639" y="6184737"/>
            <a:ext cx="914400" cy="914400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Google Shape;147;p16">
            <a:extLst>
              <a:ext uri="{FF2B5EF4-FFF2-40B4-BE49-F238E27FC236}">
                <a16:creationId xmlns:a16="http://schemas.microsoft.com/office/drawing/2014/main" id="{98E055BF-4082-E75C-97D4-A9A641B515E8}"/>
              </a:ext>
            </a:extLst>
          </p:cNvPr>
          <p:cNvSpPr txBox="1"/>
          <p:nvPr/>
        </p:nvSpPr>
        <p:spPr>
          <a:xfrm rot="5400000">
            <a:off x="13542379" y="4575359"/>
            <a:ext cx="8229600" cy="1259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b="1" dirty="0">
                <a:solidFill>
                  <a:srgbClr val="D4D4D4"/>
                </a:solidFill>
                <a:latin typeface="Oswald"/>
                <a:sym typeface="Oswald"/>
              </a:rPr>
              <a:t>Front</a:t>
            </a:r>
            <a:endParaRPr sz="660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4AD9305-E921-F2A0-60BC-443AFD609441}"/>
              </a:ext>
            </a:extLst>
          </p:cNvPr>
          <p:cNvSpPr/>
          <p:nvPr/>
        </p:nvSpPr>
        <p:spPr>
          <a:xfrm>
            <a:off x="5580706" y="7917898"/>
            <a:ext cx="914400" cy="914400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8BEB87E-2B97-BBD9-D7D0-93FC488BA353}"/>
              </a:ext>
            </a:extLst>
          </p:cNvPr>
          <p:cNvSpPr/>
          <p:nvPr/>
        </p:nvSpPr>
        <p:spPr>
          <a:xfrm>
            <a:off x="7217722" y="7899931"/>
            <a:ext cx="914400" cy="914400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1F5D83A-5E0D-F398-3628-05467ED39F09}"/>
              </a:ext>
            </a:extLst>
          </p:cNvPr>
          <p:cNvSpPr/>
          <p:nvPr/>
        </p:nvSpPr>
        <p:spPr>
          <a:xfrm>
            <a:off x="8858325" y="7938301"/>
            <a:ext cx="914400" cy="914400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DDB5B6A-EEE8-E7CA-4081-E9FDADF07FE9}"/>
              </a:ext>
            </a:extLst>
          </p:cNvPr>
          <p:cNvSpPr/>
          <p:nvPr/>
        </p:nvSpPr>
        <p:spPr>
          <a:xfrm>
            <a:off x="10495341" y="7932015"/>
            <a:ext cx="914400" cy="914400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ECDBF60-C52E-4516-8532-2CB319188615}"/>
              </a:ext>
            </a:extLst>
          </p:cNvPr>
          <p:cNvSpPr/>
          <p:nvPr/>
        </p:nvSpPr>
        <p:spPr>
          <a:xfrm>
            <a:off x="12132357" y="7955304"/>
            <a:ext cx="914400" cy="914400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2723B59-7CA0-B346-51E6-EDAB534AA4D2}"/>
              </a:ext>
            </a:extLst>
          </p:cNvPr>
          <p:cNvSpPr/>
          <p:nvPr/>
        </p:nvSpPr>
        <p:spPr>
          <a:xfrm>
            <a:off x="13769373" y="7904817"/>
            <a:ext cx="914400" cy="914400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3E9DF1D-457B-7611-BBDD-1429438EE236}"/>
              </a:ext>
            </a:extLst>
          </p:cNvPr>
          <p:cNvSpPr/>
          <p:nvPr/>
        </p:nvSpPr>
        <p:spPr>
          <a:xfrm>
            <a:off x="15406389" y="7928106"/>
            <a:ext cx="914400" cy="914400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4FFE2378-E41B-D1CD-130F-0C6A218C955F}"/>
              </a:ext>
            </a:extLst>
          </p:cNvPr>
          <p:cNvSpPr/>
          <p:nvPr/>
        </p:nvSpPr>
        <p:spPr>
          <a:xfrm>
            <a:off x="7718381" y="1417296"/>
            <a:ext cx="6506062" cy="40053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4" name="LT">
            <a:extLst>
              <a:ext uri="{FF2B5EF4-FFF2-40B4-BE49-F238E27FC236}">
                <a16:creationId xmlns:a16="http://schemas.microsoft.com/office/drawing/2014/main" id="{AFD2C414-D6D9-0BF6-A1AA-BD0CE6F8BE28}"/>
              </a:ext>
            </a:extLst>
          </p:cNvPr>
          <p:cNvCxnSpPr>
            <a:cxnSpLocks/>
          </p:cNvCxnSpPr>
          <p:nvPr/>
        </p:nvCxnSpPr>
        <p:spPr>
          <a:xfrm>
            <a:off x="4875543" y="844062"/>
            <a:ext cx="12151911" cy="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LR">
            <a:extLst>
              <a:ext uri="{FF2B5EF4-FFF2-40B4-BE49-F238E27FC236}">
                <a16:creationId xmlns:a16="http://schemas.microsoft.com/office/drawing/2014/main" id="{5482085C-8C19-6397-5D7F-AF7F728540C9}"/>
              </a:ext>
            </a:extLst>
          </p:cNvPr>
          <p:cNvCxnSpPr>
            <a:cxnSpLocks/>
          </p:cNvCxnSpPr>
          <p:nvPr/>
        </p:nvCxnSpPr>
        <p:spPr>
          <a:xfrm>
            <a:off x="17027454" y="844062"/>
            <a:ext cx="0" cy="8665698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LB">
            <a:extLst>
              <a:ext uri="{FF2B5EF4-FFF2-40B4-BE49-F238E27FC236}">
                <a16:creationId xmlns:a16="http://schemas.microsoft.com/office/drawing/2014/main" id="{F1E7E785-9D74-42A4-523E-F1BBCCAAA11D}"/>
              </a:ext>
            </a:extLst>
          </p:cNvPr>
          <p:cNvCxnSpPr/>
          <p:nvPr/>
        </p:nvCxnSpPr>
        <p:spPr>
          <a:xfrm flipH="1">
            <a:off x="4875543" y="9509760"/>
            <a:ext cx="12151911" cy="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LL">
            <a:extLst>
              <a:ext uri="{FF2B5EF4-FFF2-40B4-BE49-F238E27FC236}">
                <a16:creationId xmlns:a16="http://schemas.microsoft.com/office/drawing/2014/main" id="{E932049B-767B-FFBE-939D-4038361D2253}"/>
              </a:ext>
            </a:extLst>
          </p:cNvPr>
          <p:cNvCxnSpPr/>
          <p:nvPr/>
        </p:nvCxnSpPr>
        <p:spPr>
          <a:xfrm flipV="1">
            <a:off x="4875543" y="844062"/>
            <a:ext cx="0" cy="8665698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rapez 42">
            <a:extLst>
              <a:ext uri="{FF2B5EF4-FFF2-40B4-BE49-F238E27FC236}">
                <a16:creationId xmlns:a16="http://schemas.microsoft.com/office/drawing/2014/main" id="{7E75361C-B5DC-AA7B-0C5F-37B90D894049}"/>
              </a:ext>
            </a:extLst>
          </p:cNvPr>
          <p:cNvSpPr/>
          <p:nvPr/>
        </p:nvSpPr>
        <p:spPr>
          <a:xfrm rot="10800000">
            <a:off x="7747657" y="1434298"/>
            <a:ext cx="6476785" cy="3988365"/>
          </a:xfrm>
          <a:prstGeom prst="trapezoid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C20DA9B7-112A-DFB4-565E-BE78CEC052F1}"/>
              </a:ext>
            </a:extLst>
          </p:cNvPr>
          <p:cNvSpPr/>
          <p:nvPr/>
        </p:nvSpPr>
        <p:spPr>
          <a:xfrm>
            <a:off x="5523002" y="-3455851"/>
            <a:ext cx="10797787" cy="2885913"/>
          </a:xfrm>
          <a:prstGeom prst="rect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8" name="MIDI">
            <a:extLst>
              <a:ext uri="{FF2B5EF4-FFF2-40B4-BE49-F238E27FC236}">
                <a16:creationId xmlns:a16="http://schemas.microsoft.com/office/drawing/2014/main" id="{E8366C98-A3A4-B100-A191-7C28B16A8DCC}"/>
              </a:ext>
            </a:extLst>
          </p:cNvPr>
          <p:cNvSpPr txBox="1"/>
          <p:nvPr/>
        </p:nvSpPr>
        <p:spPr>
          <a:xfrm>
            <a:off x="2171036" y="-8360244"/>
            <a:ext cx="2876876" cy="107721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4000" b="1" dirty="0">
                <a:solidFill>
                  <a:srgbClr val="FFC000"/>
                </a:solidFill>
              </a:rPr>
              <a:t>MIDI</a:t>
            </a:r>
            <a:br>
              <a:rPr lang="de-DE" sz="3200" b="1" dirty="0">
                <a:solidFill>
                  <a:srgbClr val="FFC000"/>
                </a:solidFill>
              </a:rPr>
            </a:br>
            <a:r>
              <a:rPr lang="de-DE" sz="2400" dirty="0">
                <a:solidFill>
                  <a:srgbClr val="FFC000"/>
                </a:solidFill>
              </a:rPr>
              <a:t>IN - OUT - THRU</a:t>
            </a:r>
          </a:p>
        </p:txBody>
      </p:sp>
      <p:sp>
        <p:nvSpPr>
          <p:cNvPr id="132" name="!!T7S">
            <a:extLst>
              <a:ext uri="{FF2B5EF4-FFF2-40B4-BE49-F238E27FC236}">
                <a16:creationId xmlns:a16="http://schemas.microsoft.com/office/drawing/2014/main" id="{B94E10B5-243A-22F9-A2D8-F806DDCF9698}"/>
              </a:ext>
            </a:extLst>
          </p:cNvPr>
          <p:cNvSpPr/>
          <p:nvPr/>
        </p:nvSpPr>
        <p:spPr>
          <a:xfrm>
            <a:off x="0" y="7506543"/>
            <a:ext cx="3609474" cy="2470111"/>
          </a:xfrm>
          <a:custGeom>
            <a:avLst/>
            <a:gdLst/>
            <a:ahLst/>
            <a:cxnLst/>
            <a:rect l="l" t="t" r="r" b="b"/>
            <a:pathLst>
              <a:path w="13810523" h="4792440" extrusionOk="0">
                <a:moveTo>
                  <a:pt x="0" y="0"/>
                </a:moveTo>
                <a:lnTo>
                  <a:pt x="13810523" y="0"/>
                </a:lnTo>
                <a:lnTo>
                  <a:pt x="13810523" y="4792440"/>
                </a:lnTo>
                <a:lnTo>
                  <a:pt x="0" y="479244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137270"/>
            </a:stretch>
          </a:blipFill>
          <a:ln>
            <a:noFill/>
          </a:ln>
        </p:spPr>
        <p:txBody>
          <a:bodyPr/>
          <a:lstStyle/>
          <a:p>
            <a:endParaRPr lang="de-DE"/>
          </a:p>
        </p:txBody>
      </p:sp>
      <p:sp>
        <p:nvSpPr>
          <p:cNvPr id="133" name="T7N">
            <a:extLst>
              <a:ext uri="{FF2B5EF4-FFF2-40B4-BE49-F238E27FC236}">
                <a16:creationId xmlns:a16="http://schemas.microsoft.com/office/drawing/2014/main" id="{7F25DB29-3C97-C841-97AB-34FDBC7B4BBD}"/>
              </a:ext>
            </a:extLst>
          </p:cNvPr>
          <p:cNvSpPr txBox="1"/>
          <p:nvPr/>
        </p:nvSpPr>
        <p:spPr>
          <a:xfrm>
            <a:off x="109564" y="8427445"/>
            <a:ext cx="397551" cy="457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rgbClr val="FFC000"/>
                </a:solidFill>
                <a:latin typeface="Oswald"/>
                <a:ea typeface="Oswald"/>
                <a:cs typeface="Oswald"/>
                <a:sym typeface="Oswald"/>
              </a:rPr>
              <a:t>07</a:t>
            </a:r>
            <a:endParaRPr sz="2400" dirty="0">
              <a:solidFill>
                <a:srgbClr val="FFC000"/>
              </a:solidFill>
            </a:endParaRPr>
          </a:p>
        </p:txBody>
      </p:sp>
      <p:sp>
        <p:nvSpPr>
          <p:cNvPr id="134" name="T7T">
            <a:extLst>
              <a:ext uri="{FF2B5EF4-FFF2-40B4-BE49-F238E27FC236}">
                <a16:creationId xmlns:a16="http://schemas.microsoft.com/office/drawing/2014/main" id="{7570E13E-BC52-0F37-E095-0CFB66195869}"/>
              </a:ext>
            </a:extLst>
          </p:cNvPr>
          <p:cNvSpPr txBox="1"/>
          <p:nvPr/>
        </p:nvSpPr>
        <p:spPr>
          <a:xfrm>
            <a:off x="507115" y="8399350"/>
            <a:ext cx="2184206" cy="534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Oswald"/>
                <a:sym typeface="Oswald"/>
              </a:rPr>
              <a:t>MIDI</a:t>
            </a:r>
            <a:endParaRPr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6" name="!!T6S">
            <a:extLst>
              <a:ext uri="{FF2B5EF4-FFF2-40B4-BE49-F238E27FC236}">
                <a16:creationId xmlns:a16="http://schemas.microsoft.com/office/drawing/2014/main" id="{00A428B7-6CA5-BC7D-4BFF-05C9FFCFD94E}"/>
              </a:ext>
            </a:extLst>
          </p:cNvPr>
          <p:cNvSpPr/>
          <p:nvPr/>
        </p:nvSpPr>
        <p:spPr>
          <a:xfrm>
            <a:off x="31916" y="5422664"/>
            <a:ext cx="5406190" cy="3606238"/>
          </a:xfrm>
          <a:custGeom>
            <a:avLst/>
            <a:gdLst/>
            <a:ahLst/>
            <a:cxnLst/>
            <a:rect l="l" t="t" r="r" b="b"/>
            <a:pathLst>
              <a:path w="13810523" h="4792440" extrusionOk="0">
                <a:moveTo>
                  <a:pt x="0" y="0"/>
                </a:moveTo>
                <a:lnTo>
                  <a:pt x="13810523" y="0"/>
                </a:lnTo>
                <a:lnTo>
                  <a:pt x="13810523" y="4792440"/>
                </a:lnTo>
                <a:lnTo>
                  <a:pt x="0" y="479244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137270"/>
            </a:stretch>
          </a:blipFill>
          <a:ln>
            <a:noFill/>
          </a:ln>
        </p:spPr>
        <p:txBody>
          <a:bodyPr/>
          <a:lstStyle/>
          <a:p>
            <a:endParaRPr lang="de-DE"/>
          </a:p>
        </p:txBody>
      </p:sp>
      <p:sp>
        <p:nvSpPr>
          <p:cNvPr id="57" name="T6N">
            <a:extLst>
              <a:ext uri="{FF2B5EF4-FFF2-40B4-BE49-F238E27FC236}">
                <a16:creationId xmlns:a16="http://schemas.microsoft.com/office/drawing/2014/main" id="{22EFF1EE-D966-B9B8-8CA6-B38FF650B517}"/>
              </a:ext>
            </a:extLst>
          </p:cNvPr>
          <p:cNvSpPr txBox="1"/>
          <p:nvPr/>
        </p:nvSpPr>
        <p:spPr>
          <a:xfrm>
            <a:off x="205649" y="6591380"/>
            <a:ext cx="756877" cy="839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 dirty="0">
                <a:solidFill>
                  <a:srgbClr val="FFC000"/>
                </a:solidFill>
                <a:latin typeface="Oswald"/>
                <a:ea typeface="Oswald"/>
                <a:cs typeface="Oswald"/>
                <a:sym typeface="Oswald"/>
              </a:rPr>
              <a:t>06</a:t>
            </a:r>
            <a:endParaRPr sz="4400" dirty="0">
              <a:solidFill>
                <a:srgbClr val="FFC000"/>
              </a:solidFill>
            </a:endParaRPr>
          </a:p>
        </p:txBody>
      </p:sp>
      <p:sp>
        <p:nvSpPr>
          <p:cNvPr id="58" name="T6T">
            <a:extLst>
              <a:ext uri="{FF2B5EF4-FFF2-40B4-BE49-F238E27FC236}">
                <a16:creationId xmlns:a16="http://schemas.microsoft.com/office/drawing/2014/main" id="{D0171DB6-EE27-0FE4-4269-EFE6DB4F61BE}"/>
              </a:ext>
            </a:extLst>
          </p:cNvPr>
          <p:cNvSpPr txBox="1"/>
          <p:nvPr/>
        </p:nvSpPr>
        <p:spPr>
          <a:xfrm>
            <a:off x="994442" y="6649934"/>
            <a:ext cx="3435777" cy="763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bg1">
                    <a:lumMod val="75000"/>
                  </a:schemeClr>
                </a:solidFill>
                <a:latin typeface="Oswald"/>
                <a:sym typeface="Oswald"/>
              </a:rPr>
              <a:t>Rear view</a:t>
            </a:r>
            <a:endParaRPr sz="4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3" name="!!T5S">
            <a:extLst>
              <a:ext uri="{FF2B5EF4-FFF2-40B4-BE49-F238E27FC236}">
                <a16:creationId xmlns:a16="http://schemas.microsoft.com/office/drawing/2014/main" id="{874F4A50-3D40-33F6-7989-4F1D91C47C80}"/>
              </a:ext>
            </a:extLst>
          </p:cNvPr>
          <p:cNvSpPr/>
          <p:nvPr/>
        </p:nvSpPr>
        <p:spPr>
          <a:xfrm>
            <a:off x="0" y="2551212"/>
            <a:ext cx="6506062" cy="5200492"/>
          </a:xfrm>
          <a:custGeom>
            <a:avLst/>
            <a:gdLst/>
            <a:ahLst/>
            <a:cxnLst/>
            <a:rect l="l" t="t" r="r" b="b"/>
            <a:pathLst>
              <a:path w="13810523" h="4792440" extrusionOk="0">
                <a:moveTo>
                  <a:pt x="0" y="0"/>
                </a:moveTo>
                <a:lnTo>
                  <a:pt x="13810523" y="0"/>
                </a:lnTo>
                <a:lnTo>
                  <a:pt x="13810523" y="4792440"/>
                </a:lnTo>
                <a:lnTo>
                  <a:pt x="0" y="479244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137270"/>
            </a:stretch>
          </a:blipFill>
          <a:ln>
            <a:noFill/>
          </a:ln>
        </p:spPr>
        <p:txBody>
          <a:bodyPr/>
          <a:lstStyle/>
          <a:p>
            <a:endParaRPr lang="de-DE" dirty="0"/>
          </a:p>
        </p:txBody>
      </p:sp>
      <p:sp>
        <p:nvSpPr>
          <p:cNvPr id="62" name="T5N">
            <a:extLst>
              <a:ext uri="{FF2B5EF4-FFF2-40B4-BE49-F238E27FC236}">
                <a16:creationId xmlns:a16="http://schemas.microsoft.com/office/drawing/2014/main" id="{0B32F80A-F157-52A5-96AB-19BF9FC6F1A6}"/>
              </a:ext>
            </a:extLst>
          </p:cNvPr>
          <p:cNvSpPr txBox="1"/>
          <p:nvPr/>
        </p:nvSpPr>
        <p:spPr>
          <a:xfrm>
            <a:off x="173733" y="4284085"/>
            <a:ext cx="1094858" cy="1183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200" b="0" i="0" u="none" strike="noStrike" cap="none" dirty="0">
                <a:solidFill>
                  <a:srgbClr val="FFC000"/>
                </a:solidFill>
                <a:latin typeface="Oswald"/>
                <a:ea typeface="Oswald"/>
                <a:cs typeface="Oswald"/>
                <a:sym typeface="Oswald"/>
              </a:rPr>
              <a:t>05</a:t>
            </a:r>
            <a:endParaRPr dirty="0">
              <a:solidFill>
                <a:srgbClr val="FFC000"/>
              </a:solidFill>
            </a:endParaRPr>
          </a:p>
        </p:txBody>
      </p:sp>
      <p:sp>
        <p:nvSpPr>
          <p:cNvPr id="61" name="T5T">
            <a:extLst>
              <a:ext uri="{FF2B5EF4-FFF2-40B4-BE49-F238E27FC236}">
                <a16:creationId xmlns:a16="http://schemas.microsoft.com/office/drawing/2014/main" id="{156042B9-827F-55BA-1D61-A383CAEF6ECB}"/>
              </a:ext>
            </a:extLst>
          </p:cNvPr>
          <p:cNvSpPr txBox="1"/>
          <p:nvPr/>
        </p:nvSpPr>
        <p:spPr>
          <a:xfrm>
            <a:off x="1268591" y="4276936"/>
            <a:ext cx="4069968" cy="1183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200" b="0" i="0" u="none" strike="noStrike" cap="none" dirty="0">
                <a:solidFill>
                  <a:schemeClr val="bg1"/>
                </a:solidFill>
                <a:latin typeface="Oswald"/>
                <a:ea typeface="Oswald"/>
                <a:cs typeface="Oswald"/>
                <a:sym typeface="Oswald"/>
              </a:rPr>
              <a:t>Front view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51" name="!!T4S">
            <a:extLst>
              <a:ext uri="{FF2B5EF4-FFF2-40B4-BE49-F238E27FC236}">
                <a16:creationId xmlns:a16="http://schemas.microsoft.com/office/drawing/2014/main" id="{F50C09E1-331B-0D43-6474-59A7A2C283DE}"/>
              </a:ext>
            </a:extLst>
          </p:cNvPr>
          <p:cNvSpPr/>
          <p:nvPr/>
        </p:nvSpPr>
        <p:spPr>
          <a:xfrm>
            <a:off x="0" y="1142576"/>
            <a:ext cx="5406190" cy="3606238"/>
          </a:xfrm>
          <a:custGeom>
            <a:avLst/>
            <a:gdLst/>
            <a:ahLst/>
            <a:cxnLst/>
            <a:rect l="l" t="t" r="r" b="b"/>
            <a:pathLst>
              <a:path w="13810523" h="4792440" extrusionOk="0">
                <a:moveTo>
                  <a:pt x="0" y="0"/>
                </a:moveTo>
                <a:lnTo>
                  <a:pt x="13810523" y="0"/>
                </a:lnTo>
                <a:lnTo>
                  <a:pt x="13810523" y="4792440"/>
                </a:lnTo>
                <a:lnTo>
                  <a:pt x="0" y="479244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137270"/>
            </a:stretch>
          </a:blipFill>
          <a:ln>
            <a:noFill/>
          </a:ln>
        </p:spPr>
        <p:txBody>
          <a:bodyPr/>
          <a:lstStyle/>
          <a:p>
            <a:endParaRPr lang="de-DE"/>
          </a:p>
        </p:txBody>
      </p:sp>
      <p:sp>
        <p:nvSpPr>
          <p:cNvPr id="52" name="T4N">
            <a:extLst>
              <a:ext uri="{FF2B5EF4-FFF2-40B4-BE49-F238E27FC236}">
                <a16:creationId xmlns:a16="http://schemas.microsoft.com/office/drawing/2014/main" id="{FFC3C485-E459-5E13-BDEE-A1D95751E98C}"/>
              </a:ext>
            </a:extLst>
          </p:cNvPr>
          <p:cNvSpPr txBox="1"/>
          <p:nvPr/>
        </p:nvSpPr>
        <p:spPr>
          <a:xfrm>
            <a:off x="173733" y="2311292"/>
            <a:ext cx="788793" cy="839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 dirty="0">
                <a:solidFill>
                  <a:srgbClr val="FFC000"/>
                </a:solidFill>
                <a:latin typeface="Oswald"/>
                <a:ea typeface="Oswald"/>
                <a:cs typeface="Oswald"/>
                <a:sym typeface="Oswald"/>
              </a:rPr>
              <a:t>04</a:t>
            </a:r>
            <a:endParaRPr sz="4400" dirty="0">
              <a:solidFill>
                <a:srgbClr val="FFC000"/>
              </a:solidFill>
            </a:endParaRPr>
          </a:p>
        </p:txBody>
      </p:sp>
      <p:sp>
        <p:nvSpPr>
          <p:cNvPr id="54" name="T4T">
            <a:extLst>
              <a:ext uri="{FF2B5EF4-FFF2-40B4-BE49-F238E27FC236}">
                <a16:creationId xmlns:a16="http://schemas.microsoft.com/office/drawing/2014/main" id="{D681D43F-9972-6B36-C65B-48D4A5454719}"/>
              </a:ext>
            </a:extLst>
          </p:cNvPr>
          <p:cNvSpPr txBox="1"/>
          <p:nvPr/>
        </p:nvSpPr>
        <p:spPr>
          <a:xfrm>
            <a:off x="962526" y="2369846"/>
            <a:ext cx="3435777" cy="763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4000" dirty="0">
                <a:solidFill>
                  <a:schemeClr val="bg1">
                    <a:lumMod val="75000"/>
                  </a:schemeClr>
                </a:solidFill>
                <a:latin typeface="Oswald" pitchFamily="2" charset="77"/>
              </a:rPr>
              <a:t>Future?</a:t>
            </a:r>
            <a:endParaRPr sz="4000" dirty="0">
              <a:solidFill>
                <a:schemeClr val="bg1">
                  <a:lumMod val="75000"/>
                </a:schemeClr>
              </a:solidFill>
              <a:latin typeface="Oswald" pitchFamily="2" charset="77"/>
            </a:endParaRPr>
          </a:p>
        </p:txBody>
      </p:sp>
      <p:sp>
        <p:nvSpPr>
          <p:cNvPr id="55" name="!!T3S">
            <a:extLst>
              <a:ext uri="{FF2B5EF4-FFF2-40B4-BE49-F238E27FC236}">
                <a16:creationId xmlns:a16="http://schemas.microsoft.com/office/drawing/2014/main" id="{939ECC75-5237-CD36-BF58-B9F8829E5A67}"/>
              </a:ext>
            </a:extLst>
          </p:cNvPr>
          <p:cNvSpPr/>
          <p:nvPr/>
        </p:nvSpPr>
        <p:spPr>
          <a:xfrm>
            <a:off x="0" y="128484"/>
            <a:ext cx="3609474" cy="2470111"/>
          </a:xfrm>
          <a:custGeom>
            <a:avLst/>
            <a:gdLst/>
            <a:ahLst/>
            <a:cxnLst/>
            <a:rect l="l" t="t" r="r" b="b"/>
            <a:pathLst>
              <a:path w="13810523" h="4792440" extrusionOk="0">
                <a:moveTo>
                  <a:pt x="0" y="0"/>
                </a:moveTo>
                <a:lnTo>
                  <a:pt x="13810523" y="0"/>
                </a:lnTo>
                <a:lnTo>
                  <a:pt x="13810523" y="4792440"/>
                </a:lnTo>
                <a:lnTo>
                  <a:pt x="0" y="479244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137270"/>
            </a:stretch>
          </a:blipFill>
          <a:ln>
            <a:noFill/>
          </a:ln>
        </p:spPr>
        <p:txBody>
          <a:bodyPr/>
          <a:lstStyle/>
          <a:p>
            <a:endParaRPr lang="de-DE"/>
          </a:p>
        </p:txBody>
      </p:sp>
      <p:sp>
        <p:nvSpPr>
          <p:cNvPr id="59" name="T3N">
            <a:extLst>
              <a:ext uri="{FF2B5EF4-FFF2-40B4-BE49-F238E27FC236}">
                <a16:creationId xmlns:a16="http://schemas.microsoft.com/office/drawing/2014/main" id="{C468EF6B-B6BA-92DE-4337-93142A54227A}"/>
              </a:ext>
            </a:extLst>
          </p:cNvPr>
          <p:cNvSpPr txBox="1"/>
          <p:nvPr/>
        </p:nvSpPr>
        <p:spPr>
          <a:xfrm>
            <a:off x="109564" y="990247"/>
            <a:ext cx="397551" cy="457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rgbClr val="FFC000"/>
                </a:solidFill>
                <a:latin typeface="Oswald"/>
                <a:ea typeface="Oswald"/>
                <a:cs typeface="Oswald"/>
                <a:sym typeface="Oswald"/>
              </a:rPr>
              <a:t>03</a:t>
            </a:r>
            <a:endParaRPr sz="2400" dirty="0">
              <a:solidFill>
                <a:srgbClr val="FFC000"/>
              </a:solidFill>
            </a:endParaRPr>
          </a:p>
        </p:txBody>
      </p:sp>
      <p:sp>
        <p:nvSpPr>
          <p:cNvPr id="60" name="T3T">
            <a:extLst>
              <a:ext uri="{FF2B5EF4-FFF2-40B4-BE49-F238E27FC236}">
                <a16:creationId xmlns:a16="http://schemas.microsoft.com/office/drawing/2014/main" id="{1FAC0564-209F-79D5-2AD9-56BB36E0E9DA}"/>
              </a:ext>
            </a:extLst>
          </p:cNvPr>
          <p:cNvSpPr txBox="1"/>
          <p:nvPr/>
        </p:nvSpPr>
        <p:spPr>
          <a:xfrm>
            <a:off x="507115" y="945707"/>
            <a:ext cx="2740729" cy="534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 dirty="0">
                <a:solidFill>
                  <a:schemeClr val="bg1">
                    <a:lumMod val="50000"/>
                  </a:schemeClr>
                </a:solidFill>
                <a:latin typeface="Oswald"/>
                <a:ea typeface="Oswald"/>
                <a:cs typeface="Oswald"/>
                <a:sym typeface="Oswald"/>
              </a:rPr>
              <a:t>Piano Layout</a:t>
            </a:r>
          </a:p>
        </p:txBody>
      </p:sp>
      <p:sp>
        <p:nvSpPr>
          <p:cNvPr id="49" name="!!NETWORK">
            <a:extLst>
              <a:ext uri="{FF2B5EF4-FFF2-40B4-BE49-F238E27FC236}">
                <a16:creationId xmlns:a16="http://schemas.microsoft.com/office/drawing/2014/main" id="{B34CF134-F6BC-F6B3-579C-CC6B0E6439CC}"/>
              </a:ext>
            </a:extLst>
          </p:cNvPr>
          <p:cNvSpPr txBox="1"/>
          <p:nvPr/>
        </p:nvSpPr>
        <p:spPr>
          <a:xfrm>
            <a:off x="9697565" y="-11632693"/>
            <a:ext cx="2891992" cy="107721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4000" b="1" dirty="0">
                <a:solidFill>
                  <a:srgbClr val="FFC000"/>
                </a:solidFill>
              </a:rPr>
              <a:t>NETWORK</a:t>
            </a:r>
            <a:br>
              <a:rPr lang="de-DE" sz="2400" b="1" dirty="0">
                <a:solidFill>
                  <a:srgbClr val="FFC000"/>
                </a:solidFill>
              </a:rPr>
            </a:br>
            <a:r>
              <a:rPr lang="de-DE" sz="2400" dirty="0">
                <a:solidFill>
                  <a:srgbClr val="FFC000"/>
                </a:solidFill>
              </a:rPr>
              <a:t>CAT5 / WLAN</a:t>
            </a:r>
          </a:p>
        </p:txBody>
      </p:sp>
      <p:sp>
        <p:nvSpPr>
          <p:cNvPr id="135" name="USB">
            <a:extLst>
              <a:ext uri="{FF2B5EF4-FFF2-40B4-BE49-F238E27FC236}">
                <a16:creationId xmlns:a16="http://schemas.microsoft.com/office/drawing/2014/main" id="{3166D392-6B3F-1979-D61F-679EF508EA5F}"/>
              </a:ext>
            </a:extLst>
          </p:cNvPr>
          <p:cNvSpPr txBox="1"/>
          <p:nvPr/>
        </p:nvSpPr>
        <p:spPr>
          <a:xfrm>
            <a:off x="19369136" y="-13434564"/>
            <a:ext cx="2908815" cy="107721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4000" b="1" dirty="0">
                <a:solidFill>
                  <a:srgbClr val="FFC000"/>
                </a:solidFill>
              </a:rPr>
              <a:t>USB</a:t>
            </a:r>
            <a:br>
              <a:rPr lang="de-DE" sz="3200" b="1" dirty="0">
                <a:solidFill>
                  <a:srgbClr val="FFC000"/>
                </a:solidFill>
              </a:rPr>
            </a:br>
            <a:r>
              <a:rPr lang="de-DE" sz="2400" dirty="0">
                <a:solidFill>
                  <a:srgbClr val="FFC000"/>
                </a:solidFill>
              </a:rPr>
              <a:t>2.0 / 3.0</a:t>
            </a:r>
          </a:p>
        </p:txBody>
      </p:sp>
    </p:spTree>
    <p:extLst>
      <p:ext uri="{BB962C8B-B14F-4D97-AF65-F5344CB8AC3E}">
        <p14:creationId xmlns:p14="http://schemas.microsoft.com/office/powerpoint/2010/main" val="25568807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>
          <a:extLst>
            <a:ext uri="{FF2B5EF4-FFF2-40B4-BE49-F238E27FC236}">
              <a16:creationId xmlns:a16="http://schemas.microsoft.com/office/drawing/2014/main" id="{FFD7289B-6FD8-A5DE-A1C4-48B0C98C65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>
            <a:extLst>
              <a:ext uri="{FF2B5EF4-FFF2-40B4-BE49-F238E27FC236}">
                <a16:creationId xmlns:a16="http://schemas.microsoft.com/office/drawing/2014/main" id="{1F27A50E-2E08-154F-E158-128812F50EE2}"/>
              </a:ext>
            </a:extLst>
          </p:cNvPr>
          <p:cNvSpPr/>
          <p:nvPr/>
        </p:nvSpPr>
        <p:spPr>
          <a:xfrm>
            <a:off x="7943649" y="7091243"/>
            <a:ext cx="612000" cy="432000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40BC9E1-6652-2AC2-6681-5349E3462848}"/>
              </a:ext>
            </a:extLst>
          </p:cNvPr>
          <p:cNvSpPr/>
          <p:nvPr/>
        </p:nvSpPr>
        <p:spPr>
          <a:xfrm>
            <a:off x="9108064" y="7086608"/>
            <a:ext cx="612000" cy="432000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81C8315-5D50-5070-6ACB-25C739A57D4F}"/>
              </a:ext>
            </a:extLst>
          </p:cNvPr>
          <p:cNvSpPr/>
          <p:nvPr/>
        </p:nvSpPr>
        <p:spPr>
          <a:xfrm>
            <a:off x="13356536" y="7096425"/>
            <a:ext cx="612000" cy="432000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908F65B-D6C4-F711-DA8F-0629B2AAFBEB}"/>
              </a:ext>
            </a:extLst>
          </p:cNvPr>
          <p:cNvSpPr/>
          <p:nvPr/>
        </p:nvSpPr>
        <p:spPr>
          <a:xfrm>
            <a:off x="11196296" y="7086608"/>
            <a:ext cx="612000" cy="432000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4604034-D2C2-5755-9259-14AA90C31438}"/>
              </a:ext>
            </a:extLst>
          </p:cNvPr>
          <p:cNvSpPr/>
          <p:nvPr/>
        </p:nvSpPr>
        <p:spPr>
          <a:xfrm>
            <a:off x="12276416" y="7123970"/>
            <a:ext cx="612000" cy="432000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F217104-97CD-DDC0-7EC7-BBDAD843736F}"/>
              </a:ext>
            </a:extLst>
          </p:cNvPr>
          <p:cNvSpPr/>
          <p:nvPr/>
        </p:nvSpPr>
        <p:spPr>
          <a:xfrm>
            <a:off x="7429601" y="7816032"/>
            <a:ext cx="540000" cy="360000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E2F5213-F3A3-6DF2-4BC1-3A27BBB75423}"/>
              </a:ext>
            </a:extLst>
          </p:cNvPr>
          <p:cNvSpPr/>
          <p:nvPr/>
        </p:nvSpPr>
        <p:spPr>
          <a:xfrm>
            <a:off x="8531992" y="7816032"/>
            <a:ext cx="540000" cy="360000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1D4779F-165F-160B-1EF9-C02F7D0C4869}"/>
              </a:ext>
            </a:extLst>
          </p:cNvPr>
          <p:cNvSpPr/>
          <p:nvPr/>
        </p:nvSpPr>
        <p:spPr>
          <a:xfrm>
            <a:off x="9612112" y="7816032"/>
            <a:ext cx="540000" cy="360000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576EAA7-03BC-0B73-3FE4-E00FB753308F}"/>
              </a:ext>
            </a:extLst>
          </p:cNvPr>
          <p:cNvSpPr/>
          <p:nvPr/>
        </p:nvSpPr>
        <p:spPr>
          <a:xfrm>
            <a:off x="10652652" y="7816032"/>
            <a:ext cx="540000" cy="360000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96EB9F3-4C40-5DFF-EAB3-CE18C245DD65}"/>
              </a:ext>
            </a:extLst>
          </p:cNvPr>
          <p:cNvSpPr/>
          <p:nvPr/>
        </p:nvSpPr>
        <p:spPr>
          <a:xfrm>
            <a:off x="11761602" y="7807796"/>
            <a:ext cx="540000" cy="360000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83F7DFA-A68D-5FFA-ADDF-07E2DE2B95F5}"/>
              </a:ext>
            </a:extLst>
          </p:cNvPr>
          <p:cNvSpPr/>
          <p:nvPr/>
        </p:nvSpPr>
        <p:spPr>
          <a:xfrm>
            <a:off x="12845412" y="7816032"/>
            <a:ext cx="540000" cy="360000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9789025-B558-F878-E274-FD8588E6A7EA}"/>
              </a:ext>
            </a:extLst>
          </p:cNvPr>
          <p:cNvSpPr/>
          <p:nvPr/>
        </p:nvSpPr>
        <p:spPr>
          <a:xfrm>
            <a:off x="13932592" y="7816032"/>
            <a:ext cx="540000" cy="360000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LL">
            <a:extLst>
              <a:ext uri="{FF2B5EF4-FFF2-40B4-BE49-F238E27FC236}">
                <a16:creationId xmlns:a16="http://schemas.microsoft.com/office/drawing/2014/main" id="{30AD5860-ECAC-0829-AB17-0A701106B2BD}"/>
              </a:ext>
            </a:extLst>
          </p:cNvPr>
          <p:cNvCxnSpPr>
            <a:cxnSpLocks/>
          </p:cNvCxnSpPr>
          <p:nvPr/>
        </p:nvCxnSpPr>
        <p:spPr>
          <a:xfrm rot="10800000">
            <a:off x="5549165" y="4445947"/>
            <a:ext cx="1435917" cy="4322233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LR">
            <a:extLst>
              <a:ext uri="{FF2B5EF4-FFF2-40B4-BE49-F238E27FC236}">
                <a16:creationId xmlns:a16="http://schemas.microsoft.com/office/drawing/2014/main" id="{A809617F-1FF3-04A8-048F-35BD59843DBF}"/>
              </a:ext>
            </a:extLst>
          </p:cNvPr>
          <p:cNvCxnSpPr>
            <a:cxnSpLocks/>
          </p:cNvCxnSpPr>
          <p:nvPr/>
        </p:nvCxnSpPr>
        <p:spPr>
          <a:xfrm rot="10800000" flipV="1">
            <a:off x="14873238" y="4445947"/>
            <a:ext cx="1473713" cy="4305299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LT">
            <a:extLst>
              <a:ext uri="{FF2B5EF4-FFF2-40B4-BE49-F238E27FC236}">
                <a16:creationId xmlns:a16="http://schemas.microsoft.com/office/drawing/2014/main" id="{DF97CE2E-3407-B969-27C7-9A332989F2E2}"/>
              </a:ext>
            </a:extLst>
          </p:cNvPr>
          <p:cNvCxnSpPr>
            <a:cxnSpLocks/>
          </p:cNvCxnSpPr>
          <p:nvPr/>
        </p:nvCxnSpPr>
        <p:spPr>
          <a:xfrm>
            <a:off x="5549165" y="4429013"/>
            <a:ext cx="10797786" cy="16934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LB">
            <a:extLst>
              <a:ext uri="{FF2B5EF4-FFF2-40B4-BE49-F238E27FC236}">
                <a16:creationId xmlns:a16="http://schemas.microsoft.com/office/drawing/2014/main" id="{3E0DF646-D432-49F4-36A7-98DE239D3FA0}"/>
              </a:ext>
            </a:extLst>
          </p:cNvPr>
          <p:cNvCxnSpPr>
            <a:cxnSpLocks/>
          </p:cNvCxnSpPr>
          <p:nvPr/>
        </p:nvCxnSpPr>
        <p:spPr>
          <a:xfrm rot="10800000">
            <a:off x="6984705" y="8751246"/>
            <a:ext cx="7888156" cy="16934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rapez 44">
            <a:extLst>
              <a:ext uri="{FF2B5EF4-FFF2-40B4-BE49-F238E27FC236}">
                <a16:creationId xmlns:a16="http://schemas.microsoft.com/office/drawing/2014/main" id="{4B4AC63C-40EF-2A8E-3750-3958432B0DA5}"/>
              </a:ext>
            </a:extLst>
          </p:cNvPr>
          <p:cNvSpPr/>
          <p:nvPr/>
        </p:nvSpPr>
        <p:spPr>
          <a:xfrm rot="10800000">
            <a:off x="7838068" y="4769614"/>
            <a:ext cx="6174381" cy="1998442"/>
          </a:xfrm>
          <a:prstGeom prst="trapezoi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39C295E1-8432-454C-5093-0E4C07C8F4F5}"/>
              </a:ext>
            </a:extLst>
          </p:cNvPr>
          <p:cNvSpPr/>
          <p:nvPr/>
        </p:nvSpPr>
        <p:spPr>
          <a:xfrm>
            <a:off x="5549164" y="1543100"/>
            <a:ext cx="10797787" cy="2885913"/>
          </a:xfrm>
          <a:prstGeom prst="rect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4" name="Google Shape;147;p16">
            <a:extLst>
              <a:ext uri="{FF2B5EF4-FFF2-40B4-BE49-F238E27FC236}">
                <a16:creationId xmlns:a16="http://schemas.microsoft.com/office/drawing/2014/main" id="{746C2AA7-BAC2-4F77-7A8D-0F09DB27F9F6}"/>
              </a:ext>
            </a:extLst>
          </p:cNvPr>
          <p:cNvSpPr txBox="1"/>
          <p:nvPr/>
        </p:nvSpPr>
        <p:spPr>
          <a:xfrm rot="5400000">
            <a:off x="13542379" y="4575359"/>
            <a:ext cx="8229600" cy="1259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b="1" dirty="0">
                <a:solidFill>
                  <a:srgbClr val="D4D4D4"/>
                </a:solidFill>
                <a:latin typeface="Oswald"/>
                <a:sym typeface="Oswald"/>
              </a:rPr>
              <a:t>Rear connections</a:t>
            </a:r>
            <a:endParaRPr sz="6600" dirty="0"/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F1BE3A5D-2619-A3D9-9258-22D94703AFC6}"/>
              </a:ext>
            </a:extLst>
          </p:cNvPr>
          <p:cNvSpPr/>
          <p:nvPr/>
        </p:nvSpPr>
        <p:spPr>
          <a:xfrm>
            <a:off x="10352463" y="5597271"/>
            <a:ext cx="947155" cy="482333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3" name="!!T8S">
            <a:extLst>
              <a:ext uri="{FF2B5EF4-FFF2-40B4-BE49-F238E27FC236}">
                <a16:creationId xmlns:a16="http://schemas.microsoft.com/office/drawing/2014/main" id="{9D19E7FA-530D-20FE-5F42-4339C9E29D83}"/>
              </a:ext>
            </a:extLst>
          </p:cNvPr>
          <p:cNvSpPr/>
          <p:nvPr/>
        </p:nvSpPr>
        <p:spPr>
          <a:xfrm>
            <a:off x="0" y="7506543"/>
            <a:ext cx="3609474" cy="2470111"/>
          </a:xfrm>
          <a:custGeom>
            <a:avLst/>
            <a:gdLst/>
            <a:ahLst/>
            <a:cxnLst/>
            <a:rect l="l" t="t" r="r" b="b"/>
            <a:pathLst>
              <a:path w="13810523" h="4792440" extrusionOk="0">
                <a:moveTo>
                  <a:pt x="0" y="0"/>
                </a:moveTo>
                <a:lnTo>
                  <a:pt x="13810523" y="0"/>
                </a:lnTo>
                <a:lnTo>
                  <a:pt x="13810523" y="4792440"/>
                </a:lnTo>
                <a:lnTo>
                  <a:pt x="0" y="479244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137270"/>
            </a:stretch>
          </a:blipFill>
          <a:ln>
            <a:noFill/>
          </a:ln>
        </p:spPr>
        <p:txBody>
          <a:bodyPr/>
          <a:lstStyle/>
          <a:p>
            <a:endParaRPr lang="de-DE"/>
          </a:p>
        </p:txBody>
      </p:sp>
      <p:sp>
        <p:nvSpPr>
          <p:cNvPr id="136" name="!!T7S">
            <a:extLst>
              <a:ext uri="{FF2B5EF4-FFF2-40B4-BE49-F238E27FC236}">
                <a16:creationId xmlns:a16="http://schemas.microsoft.com/office/drawing/2014/main" id="{7D6C91CF-EDA2-B1A2-0A43-CFA1B4C62B05}"/>
              </a:ext>
            </a:extLst>
          </p:cNvPr>
          <p:cNvSpPr/>
          <p:nvPr/>
        </p:nvSpPr>
        <p:spPr>
          <a:xfrm>
            <a:off x="31916" y="5422664"/>
            <a:ext cx="5406190" cy="3606238"/>
          </a:xfrm>
          <a:custGeom>
            <a:avLst/>
            <a:gdLst/>
            <a:ahLst/>
            <a:cxnLst/>
            <a:rect l="l" t="t" r="r" b="b"/>
            <a:pathLst>
              <a:path w="13810523" h="4792440" extrusionOk="0">
                <a:moveTo>
                  <a:pt x="0" y="0"/>
                </a:moveTo>
                <a:lnTo>
                  <a:pt x="13810523" y="0"/>
                </a:lnTo>
                <a:lnTo>
                  <a:pt x="13810523" y="4792440"/>
                </a:lnTo>
                <a:lnTo>
                  <a:pt x="0" y="479244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137270"/>
            </a:stretch>
          </a:blipFill>
          <a:ln>
            <a:noFill/>
          </a:ln>
        </p:spPr>
        <p:txBody>
          <a:bodyPr/>
          <a:lstStyle/>
          <a:p>
            <a:endParaRPr lang="de-DE" dirty="0"/>
          </a:p>
        </p:txBody>
      </p:sp>
      <p:sp>
        <p:nvSpPr>
          <p:cNvPr id="138" name="T7T">
            <a:extLst>
              <a:ext uri="{FF2B5EF4-FFF2-40B4-BE49-F238E27FC236}">
                <a16:creationId xmlns:a16="http://schemas.microsoft.com/office/drawing/2014/main" id="{01DA504F-F21C-6C6F-F8A1-9CFC1F74AFCC}"/>
              </a:ext>
            </a:extLst>
          </p:cNvPr>
          <p:cNvSpPr txBox="1"/>
          <p:nvPr/>
        </p:nvSpPr>
        <p:spPr>
          <a:xfrm>
            <a:off x="994442" y="6649934"/>
            <a:ext cx="3435777" cy="763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bg1">
                    <a:lumMod val="75000"/>
                  </a:schemeClr>
                </a:solidFill>
                <a:latin typeface="Oswald"/>
                <a:sym typeface="Oswald"/>
              </a:rPr>
              <a:t>MIDI</a:t>
            </a:r>
            <a:endParaRPr sz="4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7" name="T7N">
            <a:extLst>
              <a:ext uri="{FF2B5EF4-FFF2-40B4-BE49-F238E27FC236}">
                <a16:creationId xmlns:a16="http://schemas.microsoft.com/office/drawing/2014/main" id="{E247A9AE-757C-69A2-AAF2-8C1AE9FE888E}"/>
              </a:ext>
            </a:extLst>
          </p:cNvPr>
          <p:cNvSpPr txBox="1"/>
          <p:nvPr/>
        </p:nvSpPr>
        <p:spPr>
          <a:xfrm>
            <a:off x="205649" y="6591380"/>
            <a:ext cx="756877" cy="839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 dirty="0">
                <a:solidFill>
                  <a:srgbClr val="FFC000"/>
                </a:solidFill>
                <a:latin typeface="Oswald"/>
                <a:ea typeface="Oswald"/>
                <a:cs typeface="Oswald"/>
                <a:sym typeface="Oswald"/>
              </a:rPr>
              <a:t>07</a:t>
            </a:r>
            <a:endParaRPr sz="4400" dirty="0">
              <a:solidFill>
                <a:srgbClr val="FFC000"/>
              </a:solidFill>
            </a:endParaRPr>
          </a:p>
        </p:txBody>
      </p:sp>
      <p:sp>
        <p:nvSpPr>
          <p:cNvPr id="144" name="!!T6S">
            <a:extLst>
              <a:ext uri="{FF2B5EF4-FFF2-40B4-BE49-F238E27FC236}">
                <a16:creationId xmlns:a16="http://schemas.microsoft.com/office/drawing/2014/main" id="{B9C15D49-830D-F049-4DDB-DABE68B9B781}"/>
              </a:ext>
            </a:extLst>
          </p:cNvPr>
          <p:cNvSpPr/>
          <p:nvPr/>
        </p:nvSpPr>
        <p:spPr>
          <a:xfrm>
            <a:off x="0" y="2551212"/>
            <a:ext cx="6506062" cy="5200492"/>
          </a:xfrm>
          <a:custGeom>
            <a:avLst/>
            <a:gdLst/>
            <a:ahLst/>
            <a:cxnLst/>
            <a:rect l="l" t="t" r="r" b="b"/>
            <a:pathLst>
              <a:path w="13810523" h="4792440" extrusionOk="0">
                <a:moveTo>
                  <a:pt x="0" y="0"/>
                </a:moveTo>
                <a:lnTo>
                  <a:pt x="13810523" y="0"/>
                </a:lnTo>
                <a:lnTo>
                  <a:pt x="13810523" y="4792440"/>
                </a:lnTo>
                <a:lnTo>
                  <a:pt x="0" y="479244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137270"/>
            </a:stretch>
          </a:blipFill>
          <a:ln>
            <a:noFill/>
          </a:ln>
        </p:spPr>
        <p:txBody>
          <a:bodyPr/>
          <a:lstStyle/>
          <a:p>
            <a:endParaRPr lang="de-DE" dirty="0"/>
          </a:p>
        </p:txBody>
      </p:sp>
      <p:sp>
        <p:nvSpPr>
          <p:cNvPr id="148" name="T6T">
            <a:extLst>
              <a:ext uri="{FF2B5EF4-FFF2-40B4-BE49-F238E27FC236}">
                <a16:creationId xmlns:a16="http://schemas.microsoft.com/office/drawing/2014/main" id="{C5642ADB-443C-2F45-FA77-DBB0919FE287}"/>
              </a:ext>
            </a:extLst>
          </p:cNvPr>
          <p:cNvSpPr txBox="1"/>
          <p:nvPr/>
        </p:nvSpPr>
        <p:spPr>
          <a:xfrm>
            <a:off x="1268591" y="4276936"/>
            <a:ext cx="4069968" cy="1183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200" b="0" i="0" u="none" strike="noStrike" cap="none" dirty="0">
                <a:solidFill>
                  <a:schemeClr val="bg1"/>
                </a:solidFill>
                <a:latin typeface="Oswald"/>
                <a:ea typeface="Oswald"/>
                <a:cs typeface="Oswald"/>
                <a:sym typeface="Oswald"/>
              </a:rPr>
              <a:t>Rear view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52" name="T6N">
            <a:extLst>
              <a:ext uri="{FF2B5EF4-FFF2-40B4-BE49-F238E27FC236}">
                <a16:creationId xmlns:a16="http://schemas.microsoft.com/office/drawing/2014/main" id="{37CFCAE5-3C79-F4C7-DE56-37680F09A990}"/>
              </a:ext>
            </a:extLst>
          </p:cNvPr>
          <p:cNvSpPr txBox="1"/>
          <p:nvPr/>
        </p:nvSpPr>
        <p:spPr>
          <a:xfrm>
            <a:off x="173733" y="4284085"/>
            <a:ext cx="1094858" cy="1183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200" b="0" i="0" u="none" strike="noStrike" cap="none" dirty="0">
                <a:solidFill>
                  <a:srgbClr val="FFC000"/>
                </a:solidFill>
                <a:latin typeface="Oswald"/>
                <a:ea typeface="Oswald"/>
                <a:cs typeface="Oswald"/>
                <a:sym typeface="Oswald"/>
              </a:rPr>
              <a:t>06</a:t>
            </a:r>
            <a:endParaRPr dirty="0">
              <a:solidFill>
                <a:srgbClr val="FFC000"/>
              </a:solidFill>
            </a:endParaRPr>
          </a:p>
        </p:txBody>
      </p:sp>
      <p:sp>
        <p:nvSpPr>
          <p:cNvPr id="146" name="!!T5S">
            <a:extLst>
              <a:ext uri="{FF2B5EF4-FFF2-40B4-BE49-F238E27FC236}">
                <a16:creationId xmlns:a16="http://schemas.microsoft.com/office/drawing/2014/main" id="{CA503E36-2AE3-2D07-69D5-7811AC3011A8}"/>
              </a:ext>
            </a:extLst>
          </p:cNvPr>
          <p:cNvSpPr/>
          <p:nvPr/>
        </p:nvSpPr>
        <p:spPr>
          <a:xfrm>
            <a:off x="0" y="1142576"/>
            <a:ext cx="5406190" cy="3606238"/>
          </a:xfrm>
          <a:custGeom>
            <a:avLst/>
            <a:gdLst/>
            <a:ahLst/>
            <a:cxnLst/>
            <a:rect l="l" t="t" r="r" b="b"/>
            <a:pathLst>
              <a:path w="13810523" h="4792440" extrusionOk="0">
                <a:moveTo>
                  <a:pt x="0" y="0"/>
                </a:moveTo>
                <a:lnTo>
                  <a:pt x="13810523" y="0"/>
                </a:lnTo>
                <a:lnTo>
                  <a:pt x="13810523" y="4792440"/>
                </a:lnTo>
                <a:lnTo>
                  <a:pt x="0" y="479244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137270"/>
            </a:stretch>
          </a:blipFill>
          <a:ln>
            <a:noFill/>
          </a:ln>
        </p:spPr>
        <p:txBody>
          <a:bodyPr/>
          <a:lstStyle/>
          <a:p>
            <a:endParaRPr lang="de-DE"/>
          </a:p>
        </p:txBody>
      </p:sp>
      <p:sp>
        <p:nvSpPr>
          <p:cNvPr id="150" name="T5T">
            <a:extLst>
              <a:ext uri="{FF2B5EF4-FFF2-40B4-BE49-F238E27FC236}">
                <a16:creationId xmlns:a16="http://schemas.microsoft.com/office/drawing/2014/main" id="{658B8BD0-4C27-37F6-D04D-57C8D2FF7555}"/>
              </a:ext>
            </a:extLst>
          </p:cNvPr>
          <p:cNvSpPr txBox="1"/>
          <p:nvPr/>
        </p:nvSpPr>
        <p:spPr>
          <a:xfrm>
            <a:off x="962526" y="2369846"/>
            <a:ext cx="3435777" cy="763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 dirty="0">
                <a:solidFill>
                  <a:schemeClr val="bg1">
                    <a:lumMod val="75000"/>
                  </a:schemeClr>
                </a:solidFill>
                <a:latin typeface="Oswald"/>
                <a:ea typeface="Oswald"/>
                <a:cs typeface="Oswald"/>
                <a:sym typeface="Oswald"/>
              </a:rPr>
              <a:t>Front view</a:t>
            </a:r>
            <a:endParaRPr sz="4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1" name="T5N">
            <a:extLst>
              <a:ext uri="{FF2B5EF4-FFF2-40B4-BE49-F238E27FC236}">
                <a16:creationId xmlns:a16="http://schemas.microsoft.com/office/drawing/2014/main" id="{7120336B-FF4A-29A1-4456-D8BB0CB6ECA4}"/>
              </a:ext>
            </a:extLst>
          </p:cNvPr>
          <p:cNvSpPr txBox="1"/>
          <p:nvPr/>
        </p:nvSpPr>
        <p:spPr>
          <a:xfrm>
            <a:off x="173733" y="2311292"/>
            <a:ext cx="788793" cy="839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 dirty="0">
                <a:solidFill>
                  <a:srgbClr val="FFC000"/>
                </a:solidFill>
                <a:latin typeface="Oswald"/>
                <a:ea typeface="Oswald"/>
                <a:cs typeface="Oswald"/>
                <a:sym typeface="Oswald"/>
              </a:rPr>
              <a:t>05</a:t>
            </a:r>
            <a:endParaRPr sz="4400" dirty="0">
              <a:solidFill>
                <a:srgbClr val="FFC000"/>
              </a:solidFill>
            </a:endParaRPr>
          </a:p>
        </p:txBody>
      </p:sp>
      <p:sp>
        <p:nvSpPr>
          <p:cNvPr id="2" name="!!T4S">
            <a:extLst>
              <a:ext uri="{FF2B5EF4-FFF2-40B4-BE49-F238E27FC236}">
                <a16:creationId xmlns:a16="http://schemas.microsoft.com/office/drawing/2014/main" id="{38EC1678-F280-34F0-5EDD-8A8A29024200}"/>
              </a:ext>
            </a:extLst>
          </p:cNvPr>
          <p:cNvSpPr/>
          <p:nvPr/>
        </p:nvSpPr>
        <p:spPr>
          <a:xfrm>
            <a:off x="0" y="128484"/>
            <a:ext cx="3609474" cy="2470111"/>
          </a:xfrm>
          <a:custGeom>
            <a:avLst/>
            <a:gdLst/>
            <a:ahLst/>
            <a:cxnLst/>
            <a:rect l="l" t="t" r="r" b="b"/>
            <a:pathLst>
              <a:path w="13810523" h="4792440" extrusionOk="0">
                <a:moveTo>
                  <a:pt x="0" y="0"/>
                </a:moveTo>
                <a:lnTo>
                  <a:pt x="13810523" y="0"/>
                </a:lnTo>
                <a:lnTo>
                  <a:pt x="13810523" y="4792440"/>
                </a:lnTo>
                <a:lnTo>
                  <a:pt x="0" y="479244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137270"/>
            </a:stretch>
          </a:blipFill>
          <a:ln>
            <a:noFill/>
          </a:ln>
        </p:spPr>
        <p:txBody>
          <a:bodyPr/>
          <a:lstStyle/>
          <a:p>
            <a:endParaRPr lang="de-DE"/>
          </a:p>
        </p:txBody>
      </p:sp>
      <p:sp>
        <p:nvSpPr>
          <p:cNvPr id="132" name="T4T">
            <a:extLst>
              <a:ext uri="{FF2B5EF4-FFF2-40B4-BE49-F238E27FC236}">
                <a16:creationId xmlns:a16="http://schemas.microsoft.com/office/drawing/2014/main" id="{BF0C803B-3279-4879-EABE-6B3935BE909F}"/>
              </a:ext>
            </a:extLst>
          </p:cNvPr>
          <p:cNvSpPr txBox="1"/>
          <p:nvPr/>
        </p:nvSpPr>
        <p:spPr>
          <a:xfrm>
            <a:off x="514460" y="972671"/>
            <a:ext cx="1508261" cy="534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800" dirty="0">
                <a:solidFill>
                  <a:schemeClr val="bg1">
                    <a:lumMod val="50000"/>
                  </a:schemeClr>
                </a:solidFill>
                <a:latin typeface="Oswald" pitchFamily="2" charset="77"/>
              </a:rPr>
              <a:t>Future?</a:t>
            </a:r>
            <a:endParaRPr sz="2800" dirty="0">
              <a:solidFill>
                <a:schemeClr val="bg1">
                  <a:lumMod val="50000"/>
                </a:schemeClr>
              </a:solidFill>
              <a:latin typeface="Oswald" pitchFamily="2" charset="77"/>
            </a:endParaRPr>
          </a:p>
        </p:txBody>
      </p:sp>
      <p:sp>
        <p:nvSpPr>
          <p:cNvPr id="3" name="T4N">
            <a:extLst>
              <a:ext uri="{FF2B5EF4-FFF2-40B4-BE49-F238E27FC236}">
                <a16:creationId xmlns:a16="http://schemas.microsoft.com/office/drawing/2014/main" id="{7EA955E0-0BA8-21A4-D674-B3F6FE1E9A85}"/>
              </a:ext>
            </a:extLst>
          </p:cNvPr>
          <p:cNvSpPr txBox="1"/>
          <p:nvPr/>
        </p:nvSpPr>
        <p:spPr>
          <a:xfrm>
            <a:off x="109564" y="990247"/>
            <a:ext cx="397551" cy="457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rgbClr val="FFC000"/>
                </a:solidFill>
                <a:latin typeface="Oswald"/>
                <a:ea typeface="Oswald"/>
                <a:cs typeface="Oswald"/>
                <a:sym typeface="Oswald"/>
              </a:rPr>
              <a:t>04</a:t>
            </a:r>
            <a:endParaRPr sz="2400" dirty="0">
              <a:solidFill>
                <a:srgbClr val="FFC000"/>
              </a:solidFill>
            </a:endParaRPr>
          </a:p>
        </p:txBody>
      </p:sp>
      <p:sp>
        <p:nvSpPr>
          <p:cNvPr id="63" name="USB">
            <a:extLst>
              <a:ext uri="{FF2B5EF4-FFF2-40B4-BE49-F238E27FC236}">
                <a16:creationId xmlns:a16="http://schemas.microsoft.com/office/drawing/2014/main" id="{E8B2F3E5-EDE7-D9C4-48FF-BC7680534D16}"/>
              </a:ext>
            </a:extLst>
          </p:cNvPr>
          <p:cNvSpPr txBox="1"/>
          <p:nvPr/>
        </p:nvSpPr>
        <p:spPr>
          <a:xfrm>
            <a:off x="12716496" y="2482106"/>
            <a:ext cx="2908815" cy="107721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noAutofit/>
          </a:bodyPr>
          <a:lstStyle/>
          <a:p>
            <a:pPr algn="ctr"/>
            <a:r>
              <a:rPr lang="de-DE" sz="4000" b="1" dirty="0">
                <a:solidFill>
                  <a:srgbClr val="FFC000"/>
                </a:solidFill>
              </a:rPr>
              <a:t>USB</a:t>
            </a:r>
            <a:br>
              <a:rPr lang="de-DE" sz="3200" b="1" dirty="0">
                <a:solidFill>
                  <a:srgbClr val="FFC000"/>
                </a:solidFill>
              </a:rPr>
            </a:br>
            <a:r>
              <a:rPr lang="de-DE" sz="2400" dirty="0">
                <a:solidFill>
                  <a:srgbClr val="FFC000"/>
                </a:solidFill>
              </a:rPr>
              <a:t>2.0 / 3.0</a:t>
            </a:r>
          </a:p>
        </p:txBody>
      </p:sp>
      <p:sp>
        <p:nvSpPr>
          <p:cNvPr id="61" name="!!NETWORK">
            <a:extLst>
              <a:ext uri="{FF2B5EF4-FFF2-40B4-BE49-F238E27FC236}">
                <a16:creationId xmlns:a16="http://schemas.microsoft.com/office/drawing/2014/main" id="{D281FCF3-8960-B362-A62D-CECA14AEEAE8}"/>
              </a:ext>
            </a:extLst>
          </p:cNvPr>
          <p:cNvSpPr txBox="1"/>
          <p:nvPr/>
        </p:nvSpPr>
        <p:spPr>
          <a:xfrm>
            <a:off x="9492368" y="2470160"/>
            <a:ext cx="2891992" cy="107721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noAutofit/>
          </a:bodyPr>
          <a:lstStyle/>
          <a:p>
            <a:pPr algn="ctr"/>
            <a:r>
              <a:rPr lang="de-DE" sz="4000" b="1" dirty="0">
                <a:solidFill>
                  <a:srgbClr val="FFC000"/>
                </a:solidFill>
              </a:rPr>
              <a:t>NETWORK</a:t>
            </a:r>
            <a:br>
              <a:rPr lang="de-DE" sz="3200" b="1" dirty="0">
                <a:solidFill>
                  <a:srgbClr val="FFC000"/>
                </a:solidFill>
              </a:rPr>
            </a:br>
            <a:r>
              <a:rPr lang="de-DE" sz="2400" dirty="0">
                <a:solidFill>
                  <a:srgbClr val="FFC000"/>
                </a:solidFill>
              </a:rPr>
              <a:t>CAT5 / WLAN</a:t>
            </a:r>
          </a:p>
        </p:txBody>
      </p:sp>
      <p:sp>
        <p:nvSpPr>
          <p:cNvPr id="60" name="MIDI">
            <a:extLst>
              <a:ext uri="{FF2B5EF4-FFF2-40B4-BE49-F238E27FC236}">
                <a16:creationId xmlns:a16="http://schemas.microsoft.com/office/drawing/2014/main" id="{457BB989-57BE-43F1-F34D-EB410C9AD60B}"/>
              </a:ext>
            </a:extLst>
          </p:cNvPr>
          <p:cNvSpPr txBox="1"/>
          <p:nvPr/>
        </p:nvSpPr>
        <p:spPr>
          <a:xfrm>
            <a:off x="6267123" y="2464240"/>
            <a:ext cx="2891992" cy="107721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noAutofit/>
          </a:bodyPr>
          <a:lstStyle/>
          <a:p>
            <a:pPr algn="ctr"/>
            <a:r>
              <a:rPr lang="de-DE" sz="4000" b="1" dirty="0">
                <a:solidFill>
                  <a:srgbClr val="FFC000"/>
                </a:solidFill>
              </a:rPr>
              <a:t>MIDI</a:t>
            </a:r>
            <a:br>
              <a:rPr lang="de-DE" sz="3200" b="1" dirty="0">
                <a:solidFill>
                  <a:srgbClr val="FFC000"/>
                </a:solidFill>
              </a:rPr>
            </a:br>
            <a:r>
              <a:rPr lang="de-DE" sz="2400" dirty="0">
                <a:solidFill>
                  <a:srgbClr val="FFC000"/>
                </a:solidFill>
              </a:rPr>
              <a:t>IN - OUT - THRU</a:t>
            </a:r>
          </a:p>
        </p:txBody>
      </p:sp>
      <p:sp>
        <p:nvSpPr>
          <p:cNvPr id="135" name="T8T">
            <a:extLst>
              <a:ext uri="{FF2B5EF4-FFF2-40B4-BE49-F238E27FC236}">
                <a16:creationId xmlns:a16="http://schemas.microsoft.com/office/drawing/2014/main" id="{523D6DB2-ADF6-5669-983C-D2835C26D307}"/>
              </a:ext>
            </a:extLst>
          </p:cNvPr>
          <p:cNvSpPr txBox="1"/>
          <p:nvPr/>
        </p:nvSpPr>
        <p:spPr>
          <a:xfrm>
            <a:off x="507115" y="8399350"/>
            <a:ext cx="2184206" cy="534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Oswald"/>
                <a:sym typeface="Oswald"/>
              </a:rPr>
              <a:t>Network</a:t>
            </a:r>
            <a:endParaRPr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4" name="T8N">
            <a:extLst>
              <a:ext uri="{FF2B5EF4-FFF2-40B4-BE49-F238E27FC236}">
                <a16:creationId xmlns:a16="http://schemas.microsoft.com/office/drawing/2014/main" id="{71B864A1-1C66-5A53-327D-D0F5B7C21F7B}"/>
              </a:ext>
            </a:extLst>
          </p:cNvPr>
          <p:cNvSpPr txBox="1"/>
          <p:nvPr/>
        </p:nvSpPr>
        <p:spPr>
          <a:xfrm>
            <a:off x="109564" y="8427445"/>
            <a:ext cx="397551" cy="457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rgbClr val="FFC000"/>
                </a:solidFill>
                <a:latin typeface="Oswald"/>
                <a:ea typeface="Oswald"/>
                <a:cs typeface="Oswald"/>
                <a:sym typeface="Oswald"/>
              </a:rPr>
              <a:t>08</a:t>
            </a:r>
            <a:endParaRPr sz="2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3803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325"/>
        </a:solidFill>
        <a:effectLst/>
      </p:bgPr>
    </p:bg>
    <p:spTree>
      <p:nvGrpSpPr>
        <p:cNvPr id="1" name="Shape 143">
          <a:extLst>
            <a:ext uri="{FF2B5EF4-FFF2-40B4-BE49-F238E27FC236}">
              <a16:creationId xmlns:a16="http://schemas.microsoft.com/office/drawing/2014/main" id="{E803DA13-1E81-BAF6-806A-E176EB8D1F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>
            <a:extLst>
              <a:ext uri="{FF2B5EF4-FFF2-40B4-BE49-F238E27FC236}">
                <a16:creationId xmlns:a16="http://schemas.microsoft.com/office/drawing/2014/main" id="{8A30B114-B6E8-FFAC-45F1-EE05327D66A7}"/>
              </a:ext>
            </a:extLst>
          </p:cNvPr>
          <p:cNvSpPr/>
          <p:nvPr/>
        </p:nvSpPr>
        <p:spPr>
          <a:xfrm>
            <a:off x="7943649" y="7091243"/>
            <a:ext cx="612000" cy="432000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3B1DE08-42F6-D4A2-33C5-E02EA09F701C}"/>
              </a:ext>
            </a:extLst>
          </p:cNvPr>
          <p:cNvSpPr/>
          <p:nvPr/>
        </p:nvSpPr>
        <p:spPr>
          <a:xfrm>
            <a:off x="9108064" y="7086608"/>
            <a:ext cx="612000" cy="432000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3AA8E96-551D-9FF7-B48B-A706A6DE14E8}"/>
              </a:ext>
            </a:extLst>
          </p:cNvPr>
          <p:cNvSpPr/>
          <p:nvPr/>
        </p:nvSpPr>
        <p:spPr>
          <a:xfrm>
            <a:off x="13356536" y="7096425"/>
            <a:ext cx="612000" cy="432000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155683B-ECCD-4697-6E9F-B996F5C4A514}"/>
              </a:ext>
            </a:extLst>
          </p:cNvPr>
          <p:cNvSpPr/>
          <p:nvPr/>
        </p:nvSpPr>
        <p:spPr>
          <a:xfrm>
            <a:off x="11196296" y="7086608"/>
            <a:ext cx="612000" cy="432000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5E45BAC-AFCE-F9CD-C995-983A4F3CCF0C}"/>
              </a:ext>
            </a:extLst>
          </p:cNvPr>
          <p:cNvSpPr/>
          <p:nvPr/>
        </p:nvSpPr>
        <p:spPr>
          <a:xfrm>
            <a:off x="12276416" y="7123970"/>
            <a:ext cx="612000" cy="432000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1CAD15F-4979-2265-53C8-B50AB12F8114}"/>
              </a:ext>
            </a:extLst>
          </p:cNvPr>
          <p:cNvSpPr/>
          <p:nvPr/>
        </p:nvSpPr>
        <p:spPr>
          <a:xfrm>
            <a:off x="7429601" y="7816032"/>
            <a:ext cx="540000" cy="360000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03C1F67-C16D-67D9-4186-5A3FD09144BB}"/>
              </a:ext>
            </a:extLst>
          </p:cNvPr>
          <p:cNvSpPr/>
          <p:nvPr/>
        </p:nvSpPr>
        <p:spPr>
          <a:xfrm>
            <a:off x="8531992" y="7816032"/>
            <a:ext cx="540000" cy="360000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E2346B7-2457-6FA6-F7F1-68BD3483355A}"/>
              </a:ext>
            </a:extLst>
          </p:cNvPr>
          <p:cNvSpPr/>
          <p:nvPr/>
        </p:nvSpPr>
        <p:spPr>
          <a:xfrm>
            <a:off x="9612112" y="7816032"/>
            <a:ext cx="540000" cy="360000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5FAE790-9DFD-459C-6219-9FF3DE40CB8D}"/>
              </a:ext>
            </a:extLst>
          </p:cNvPr>
          <p:cNvSpPr/>
          <p:nvPr/>
        </p:nvSpPr>
        <p:spPr>
          <a:xfrm>
            <a:off x="10652652" y="7816032"/>
            <a:ext cx="540000" cy="360000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3E69229-6E2F-B418-5A04-9373F4C3C7C6}"/>
              </a:ext>
            </a:extLst>
          </p:cNvPr>
          <p:cNvSpPr/>
          <p:nvPr/>
        </p:nvSpPr>
        <p:spPr>
          <a:xfrm>
            <a:off x="11761602" y="7807796"/>
            <a:ext cx="540000" cy="360000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B9F5F66-FDB6-7030-1CB7-BB40C0D08401}"/>
              </a:ext>
            </a:extLst>
          </p:cNvPr>
          <p:cNvSpPr/>
          <p:nvPr/>
        </p:nvSpPr>
        <p:spPr>
          <a:xfrm>
            <a:off x="12845412" y="7816032"/>
            <a:ext cx="540000" cy="360000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51332E0-9F35-E917-E4B6-AC64EAE50ED7}"/>
              </a:ext>
            </a:extLst>
          </p:cNvPr>
          <p:cNvSpPr/>
          <p:nvPr/>
        </p:nvSpPr>
        <p:spPr>
          <a:xfrm>
            <a:off x="13932592" y="7816032"/>
            <a:ext cx="540000" cy="360000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LL">
            <a:extLst>
              <a:ext uri="{FF2B5EF4-FFF2-40B4-BE49-F238E27FC236}">
                <a16:creationId xmlns:a16="http://schemas.microsoft.com/office/drawing/2014/main" id="{59BFDED5-E466-ED1B-CD00-C5CA9B854ADE}"/>
              </a:ext>
            </a:extLst>
          </p:cNvPr>
          <p:cNvCxnSpPr>
            <a:cxnSpLocks/>
          </p:cNvCxnSpPr>
          <p:nvPr/>
        </p:nvCxnSpPr>
        <p:spPr>
          <a:xfrm rot="10800000">
            <a:off x="5549165" y="4445947"/>
            <a:ext cx="1435917" cy="4322233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LR">
            <a:extLst>
              <a:ext uri="{FF2B5EF4-FFF2-40B4-BE49-F238E27FC236}">
                <a16:creationId xmlns:a16="http://schemas.microsoft.com/office/drawing/2014/main" id="{9C625DC1-1D5C-E080-5B11-6F0F2AB29444}"/>
              </a:ext>
            </a:extLst>
          </p:cNvPr>
          <p:cNvCxnSpPr>
            <a:cxnSpLocks/>
          </p:cNvCxnSpPr>
          <p:nvPr/>
        </p:nvCxnSpPr>
        <p:spPr>
          <a:xfrm rot="10800000" flipV="1">
            <a:off x="14873238" y="4445947"/>
            <a:ext cx="1473713" cy="4305299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LT">
            <a:extLst>
              <a:ext uri="{FF2B5EF4-FFF2-40B4-BE49-F238E27FC236}">
                <a16:creationId xmlns:a16="http://schemas.microsoft.com/office/drawing/2014/main" id="{827B5443-7D32-B096-8082-DAC10EE1AB65}"/>
              </a:ext>
            </a:extLst>
          </p:cNvPr>
          <p:cNvCxnSpPr>
            <a:cxnSpLocks/>
          </p:cNvCxnSpPr>
          <p:nvPr/>
        </p:nvCxnSpPr>
        <p:spPr>
          <a:xfrm>
            <a:off x="5549165" y="4429013"/>
            <a:ext cx="10797786" cy="16934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LB">
            <a:extLst>
              <a:ext uri="{FF2B5EF4-FFF2-40B4-BE49-F238E27FC236}">
                <a16:creationId xmlns:a16="http://schemas.microsoft.com/office/drawing/2014/main" id="{4BA2B509-030E-D702-4B28-D78029034003}"/>
              </a:ext>
            </a:extLst>
          </p:cNvPr>
          <p:cNvCxnSpPr>
            <a:cxnSpLocks/>
          </p:cNvCxnSpPr>
          <p:nvPr/>
        </p:nvCxnSpPr>
        <p:spPr>
          <a:xfrm rot="10800000">
            <a:off x="6984705" y="8751246"/>
            <a:ext cx="7888156" cy="16934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rapez 44">
            <a:extLst>
              <a:ext uri="{FF2B5EF4-FFF2-40B4-BE49-F238E27FC236}">
                <a16:creationId xmlns:a16="http://schemas.microsoft.com/office/drawing/2014/main" id="{93B489C9-B2A0-FB4B-F2D0-EFC5EAB1E913}"/>
              </a:ext>
            </a:extLst>
          </p:cNvPr>
          <p:cNvSpPr/>
          <p:nvPr/>
        </p:nvSpPr>
        <p:spPr>
          <a:xfrm rot="10800000">
            <a:off x="7838068" y="4769614"/>
            <a:ext cx="6174381" cy="1998442"/>
          </a:xfrm>
          <a:prstGeom prst="trapezoi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90BD5913-B22B-0591-0849-3038279B8F0D}"/>
              </a:ext>
            </a:extLst>
          </p:cNvPr>
          <p:cNvSpPr/>
          <p:nvPr/>
        </p:nvSpPr>
        <p:spPr>
          <a:xfrm>
            <a:off x="5549164" y="1543100"/>
            <a:ext cx="10797787" cy="2885913"/>
          </a:xfrm>
          <a:prstGeom prst="rect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4" name="Google Shape;147;p16">
            <a:extLst>
              <a:ext uri="{FF2B5EF4-FFF2-40B4-BE49-F238E27FC236}">
                <a16:creationId xmlns:a16="http://schemas.microsoft.com/office/drawing/2014/main" id="{570A2C39-7078-9C29-9BFC-61C4763C16B3}"/>
              </a:ext>
            </a:extLst>
          </p:cNvPr>
          <p:cNvSpPr txBox="1"/>
          <p:nvPr/>
        </p:nvSpPr>
        <p:spPr>
          <a:xfrm rot="5400000">
            <a:off x="13542379" y="4575359"/>
            <a:ext cx="8229600" cy="1259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b="1" dirty="0">
                <a:solidFill>
                  <a:srgbClr val="D4D4D4"/>
                </a:solidFill>
                <a:latin typeface="Oswald"/>
                <a:sym typeface="Oswald"/>
              </a:rPr>
              <a:t>Rear connections</a:t>
            </a:r>
            <a:endParaRPr sz="6600" dirty="0"/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803E8E6D-EC9E-BB64-B97C-F092EA21EF79}"/>
              </a:ext>
            </a:extLst>
          </p:cNvPr>
          <p:cNvSpPr/>
          <p:nvPr/>
        </p:nvSpPr>
        <p:spPr>
          <a:xfrm>
            <a:off x="10352463" y="5597271"/>
            <a:ext cx="947155" cy="482333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3" name="!!T9S">
            <a:extLst>
              <a:ext uri="{FF2B5EF4-FFF2-40B4-BE49-F238E27FC236}">
                <a16:creationId xmlns:a16="http://schemas.microsoft.com/office/drawing/2014/main" id="{8211214A-1FD0-6BCD-DD17-93D28839FFB3}"/>
              </a:ext>
            </a:extLst>
          </p:cNvPr>
          <p:cNvSpPr/>
          <p:nvPr/>
        </p:nvSpPr>
        <p:spPr>
          <a:xfrm>
            <a:off x="0" y="7506543"/>
            <a:ext cx="3609474" cy="2470111"/>
          </a:xfrm>
          <a:custGeom>
            <a:avLst/>
            <a:gdLst/>
            <a:ahLst/>
            <a:cxnLst/>
            <a:rect l="l" t="t" r="r" b="b"/>
            <a:pathLst>
              <a:path w="13810523" h="4792440" extrusionOk="0">
                <a:moveTo>
                  <a:pt x="0" y="0"/>
                </a:moveTo>
                <a:lnTo>
                  <a:pt x="13810523" y="0"/>
                </a:lnTo>
                <a:lnTo>
                  <a:pt x="13810523" y="4792440"/>
                </a:lnTo>
                <a:lnTo>
                  <a:pt x="0" y="479244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137270"/>
            </a:stretch>
          </a:blipFill>
          <a:ln>
            <a:noFill/>
          </a:ln>
        </p:spPr>
        <p:txBody>
          <a:bodyPr/>
          <a:lstStyle/>
          <a:p>
            <a:endParaRPr lang="de-DE"/>
          </a:p>
        </p:txBody>
      </p:sp>
      <p:sp>
        <p:nvSpPr>
          <p:cNvPr id="136" name="!!T8S">
            <a:extLst>
              <a:ext uri="{FF2B5EF4-FFF2-40B4-BE49-F238E27FC236}">
                <a16:creationId xmlns:a16="http://schemas.microsoft.com/office/drawing/2014/main" id="{C9E8A6DD-9989-BA05-E164-268542C74113}"/>
              </a:ext>
            </a:extLst>
          </p:cNvPr>
          <p:cNvSpPr/>
          <p:nvPr/>
        </p:nvSpPr>
        <p:spPr>
          <a:xfrm>
            <a:off x="-1016" y="5422664"/>
            <a:ext cx="5406190" cy="3606238"/>
          </a:xfrm>
          <a:custGeom>
            <a:avLst/>
            <a:gdLst/>
            <a:ahLst/>
            <a:cxnLst/>
            <a:rect l="l" t="t" r="r" b="b"/>
            <a:pathLst>
              <a:path w="13810523" h="4792440" extrusionOk="0">
                <a:moveTo>
                  <a:pt x="0" y="0"/>
                </a:moveTo>
                <a:lnTo>
                  <a:pt x="13810523" y="0"/>
                </a:lnTo>
                <a:lnTo>
                  <a:pt x="13810523" y="4792440"/>
                </a:lnTo>
                <a:lnTo>
                  <a:pt x="0" y="479244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137270"/>
            </a:stretch>
          </a:blipFill>
          <a:ln>
            <a:noFill/>
          </a:ln>
        </p:spPr>
        <p:txBody>
          <a:bodyPr/>
          <a:lstStyle/>
          <a:p>
            <a:endParaRPr lang="de-DE"/>
          </a:p>
        </p:txBody>
      </p:sp>
      <p:sp>
        <p:nvSpPr>
          <p:cNvPr id="144" name="!!T7S">
            <a:extLst>
              <a:ext uri="{FF2B5EF4-FFF2-40B4-BE49-F238E27FC236}">
                <a16:creationId xmlns:a16="http://schemas.microsoft.com/office/drawing/2014/main" id="{A0520C64-8F46-3917-9C84-8BA16823D2C1}"/>
              </a:ext>
            </a:extLst>
          </p:cNvPr>
          <p:cNvSpPr/>
          <p:nvPr/>
        </p:nvSpPr>
        <p:spPr>
          <a:xfrm>
            <a:off x="-1016" y="2551212"/>
            <a:ext cx="6506062" cy="5200492"/>
          </a:xfrm>
          <a:custGeom>
            <a:avLst/>
            <a:gdLst/>
            <a:ahLst/>
            <a:cxnLst/>
            <a:rect l="l" t="t" r="r" b="b"/>
            <a:pathLst>
              <a:path w="13810523" h="4792440" extrusionOk="0">
                <a:moveTo>
                  <a:pt x="0" y="0"/>
                </a:moveTo>
                <a:lnTo>
                  <a:pt x="13810523" y="0"/>
                </a:lnTo>
                <a:lnTo>
                  <a:pt x="13810523" y="4792440"/>
                </a:lnTo>
                <a:lnTo>
                  <a:pt x="0" y="479244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137270"/>
            </a:stretch>
          </a:blipFill>
          <a:ln>
            <a:noFill/>
          </a:ln>
        </p:spPr>
        <p:txBody>
          <a:bodyPr/>
          <a:lstStyle/>
          <a:p>
            <a:endParaRPr lang="de-DE" dirty="0"/>
          </a:p>
        </p:txBody>
      </p:sp>
      <p:sp>
        <p:nvSpPr>
          <p:cNvPr id="148" name="T7T">
            <a:extLst>
              <a:ext uri="{FF2B5EF4-FFF2-40B4-BE49-F238E27FC236}">
                <a16:creationId xmlns:a16="http://schemas.microsoft.com/office/drawing/2014/main" id="{250B4C6E-71B1-675A-60E5-798F561CEDC4}"/>
              </a:ext>
            </a:extLst>
          </p:cNvPr>
          <p:cNvSpPr txBox="1"/>
          <p:nvPr/>
        </p:nvSpPr>
        <p:spPr>
          <a:xfrm>
            <a:off x="1268591" y="4276936"/>
            <a:ext cx="4069968" cy="1183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200" b="0" i="0" u="none" strike="noStrike" cap="none" dirty="0">
                <a:solidFill>
                  <a:schemeClr val="bg1"/>
                </a:solidFill>
                <a:latin typeface="Oswald"/>
                <a:ea typeface="Oswald"/>
                <a:cs typeface="Oswald"/>
                <a:sym typeface="Oswald"/>
              </a:rPr>
              <a:t>MIDI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52" name="T7N">
            <a:extLst>
              <a:ext uri="{FF2B5EF4-FFF2-40B4-BE49-F238E27FC236}">
                <a16:creationId xmlns:a16="http://schemas.microsoft.com/office/drawing/2014/main" id="{E6A444B2-7D8D-F133-41F1-1D03277A7D30}"/>
              </a:ext>
            </a:extLst>
          </p:cNvPr>
          <p:cNvSpPr txBox="1"/>
          <p:nvPr/>
        </p:nvSpPr>
        <p:spPr>
          <a:xfrm>
            <a:off x="173733" y="4284085"/>
            <a:ext cx="1094858" cy="1183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200" b="0" i="0" u="none" strike="noStrike" cap="none" dirty="0">
                <a:solidFill>
                  <a:srgbClr val="FFC000"/>
                </a:solidFill>
                <a:latin typeface="Oswald"/>
                <a:ea typeface="Oswald"/>
                <a:cs typeface="Oswald"/>
                <a:sym typeface="Oswald"/>
              </a:rPr>
              <a:t>07</a:t>
            </a:r>
            <a:endParaRPr dirty="0">
              <a:solidFill>
                <a:srgbClr val="FFC000"/>
              </a:solidFill>
            </a:endParaRPr>
          </a:p>
        </p:txBody>
      </p:sp>
      <p:sp>
        <p:nvSpPr>
          <p:cNvPr id="146" name="!!T6S">
            <a:extLst>
              <a:ext uri="{FF2B5EF4-FFF2-40B4-BE49-F238E27FC236}">
                <a16:creationId xmlns:a16="http://schemas.microsoft.com/office/drawing/2014/main" id="{42C45EFD-60A7-70F0-843A-CF4677CBDFE9}"/>
              </a:ext>
            </a:extLst>
          </p:cNvPr>
          <p:cNvSpPr/>
          <p:nvPr/>
        </p:nvSpPr>
        <p:spPr>
          <a:xfrm>
            <a:off x="0" y="1142576"/>
            <a:ext cx="5406190" cy="3606238"/>
          </a:xfrm>
          <a:custGeom>
            <a:avLst/>
            <a:gdLst/>
            <a:ahLst/>
            <a:cxnLst/>
            <a:rect l="l" t="t" r="r" b="b"/>
            <a:pathLst>
              <a:path w="13810523" h="4792440" extrusionOk="0">
                <a:moveTo>
                  <a:pt x="0" y="0"/>
                </a:moveTo>
                <a:lnTo>
                  <a:pt x="13810523" y="0"/>
                </a:lnTo>
                <a:lnTo>
                  <a:pt x="13810523" y="4792440"/>
                </a:lnTo>
                <a:lnTo>
                  <a:pt x="0" y="479244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137270"/>
            </a:stretch>
          </a:blipFill>
          <a:ln>
            <a:noFill/>
          </a:ln>
        </p:spPr>
        <p:txBody>
          <a:bodyPr/>
          <a:lstStyle/>
          <a:p>
            <a:endParaRPr lang="de-DE"/>
          </a:p>
        </p:txBody>
      </p:sp>
      <p:sp>
        <p:nvSpPr>
          <p:cNvPr id="150" name="T6T">
            <a:extLst>
              <a:ext uri="{FF2B5EF4-FFF2-40B4-BE49-F238E27FC236}">
                <a16:creationId xmlns:a16="http://schemas.microsoft.com/office/drawing/2014/main" id="{5D6B7D28-D88B-935D-FD0C-BCDA53317E50}"/>
              </a:ext>
            </a:extLst>
          </p:cNvPr>
          <p:cNvSpPr txBox="1"/>
          <p:nvPr/>
        </p:nvSpPr>
        <p:spPr>
          <a:xfrm>
            <a:off x="962526" y="2369846"/>
            <a:ext cx="3435777" cy="763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 dirty="0">
                <a:solidFill>
                  <a:schemeClr val="bg1">
                    <a:lumMod val="75000"/>
                  </a:schemeClr>
                </a:solidFill>
                <a:latin typeface="Oswald"/>
                <a:ea typeface="Oswald"/>
                <a:cs typeface="Oswald"/>
                <a:sym typeface="Oswald"/>
              </a:rPr>
              <a:t>Rear view</a:t>
            </a:r>
            <a:endParaRPr sz="4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1" name="T6N">
            <a:extLst>
              <a:ext uri="{FF2B5EF4-FFF2-40B4-BE49-F238E27FC236}">
                <a16:creationId xmlns:a16="http://schemas.microsoft.com/office/drawing/2014/main" id="{EE24CD27-D484-B93A-9A7F-12E99DEAB0F1}"/>
              </a:ext>
            </a:extLst>
          </p:cNvPr>
          <p:cNvSpPr txBox="1"/>
          <p:nvPr/>
        </p:nvSpPr>
        <p:spPr>
          <a:xfrm>
            <a:off x="173733" y="2311292"/>
            <a:ext cx="788793" cy="839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 dirty="0">
                <a:solidFill>
                  <a:srgbClr val="FFC000"/>
                </a:solidFill>
                <a:latin typeface="Oswald"/>
                <a:ea typeface="Oswald"/>
                <a:cs typeface="Oswald"/>
                <a:sym typeface="Oswald"/>
              </a:rPr>
              <a:t>06</a:t>
            </a:r>
            <a:endParaRPr sz="4400" dirty="0">
              <a:solidFill>
                <a:srgbClr val="FFC000"/>
              </a:solidFill>
            </a:endParaRPr>
          </a:p>
        </p:txBody>
      </p:sp>
      <p:sp>
        <p:nvSpPr>
          <p:cNvPr id="2" name="!!T5S">
            <a:extLst>
              <a:ext uri="{FF2B5EF4-FFF2-40B4-BE49-F238E27FC236}">
                <a16:creationId xmlns:a16="http://schemas.microsoft.com/office/drawing/2014/main" id="{7DD1550B-80E4-7BFB-C1B8-03BF9FC33390}"/>
              </a:ext>
            </a:extLst>
          </p:cNvPr>
          <p:cNvSpPr/>
          <p:nvPr/>
        </p:nvSpPr>
        <p:spPr>
          <a:xfrm>
            <a:off x="0" y="128484"/>
            <a:ext cx="3609474" cy="2470111"/>
          </a:xfrm>
          <a:custGeom>
            <a:avLst/>
            <a:gdLst/>
            <a:ahLst/>
            <a:cxnLst/>
            <a:rect l="l" t="t" r="r" b="b"/>
            <a:pathLst>
              <a:path w="13810523" h="4792440" extrusionOk="0">
                <a:moveTo>
                  <a:pt x="0" y="0"/>
                </a:moveTo>
                <a:lnTo>
                  <a:pt x="13810523" y="0"/>
                </a:lnTo>
                <a:lnTo>
                  <a:pt x="13810523" y="4792440"/>
                </a:lnTo>
                <a:lnTo>
                  <a:pt x="0" y="479244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137270"/>
            </a:stretch>
          </a:blipFill>
          <a:ln>
            <a:noFill/>
          </a:ln>
        </p:spPr>
        <p:txBody>
          <a:bodyPr/>
          <a:lstStyle/>
          <a:p>
            <a:endParaRPr lang="de-DE"/>
          </a:p>
        </p:txBody>
      </p:sp>
      <p:sp>
        <p:nvSpPr>
          <p:cNvPr id="132" name="T5T">
            <a:extLst>
              <a:ext uri="{FF2B5EF4-FFF2-40B4-BE49-F238E27FC236}">
                <a16:creationId xmlns:a16="http://schemas.microsoft.com/office/drawing/2014/main" id="{8A15A25F-08B2-33A7-9E87-DBC737D44B9F}"/>
              </a:ext>
            </a:extLst>
          </p:cNvPr>
          <p:cNvSpPr txBox="1"/>
          <p:nvPr/>
        </p:nvSpPr>
        <p:spPr>
          <a:xfrm>
            <a:off x="514460" y="972671"/>
            <a:ext cx="1508261" cy="534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800" dirty="0">
                <a:solidFill>
                  <a:schemeClr val="bg1">
                    <a:lumMod val="50000"/>
                  </a:schemeClr>
                </a:solidFill>
                <a:latin typeface="Oswald" pitchFamily="2" charset="77"/>
              </a:rPr>
              <a:t>Front </a:t>
            </a:r>
            <a:r>
              <a:rPr lang="de-DE" sz="2800" dirty="0" err="1">
                <a:solidFill>
                  <a:schemeClr val="bg1">
                    <a:lumMod val="50000"/>
                  </a:schemeClr>
                </a:solidFill>
                <a:latin typeface="Oswald" pitchFamily="2" charset="77"/>
              </a:rPr>
              <a:t>view</a:t>
            </a:r>
            <a:endParaRPr sz="2800" dirty="0">
              <a:solidFill>
                <a:schemeClr val="bg1">
                  <a:lumMod val="50000"/>
                </a:schemeClr>
              </a:solidFill>
              <a:latin typeface="Oswald" pitchFamily="2" charset="77"/>
            </a:endParaRPr>
          </a:p>
        </p:txBody>
      </p:sp>
      <p:sp>
        <p:nvSpPr>
          <p:cNvPr id="3" name="T5N">
            <a:extLst>
              <a:ext uri="{FF2B5EF4-FFF2-40B4-BE49-F238E27FC236}">
                <a16:creationId xmlns:a16="http://schemas.microsoft.com/office/drawing/2014/main" id="{2B0E9092-1A0F-519A-1761-AC2AFCE8D443}"/>
              </a:ext>
            </a:extLst>
          </p:cNvPr>
          <p:cNvSpPr txBox="1"/>
          <p:nvPr/>
        </p:nvSpPr>
        <p:spPr>
          <a:xfrm>
            <a:off x="109564" y="990247"/>
            <a:ext cx="397551" cy="457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rgbClr val="FFC000"/>
                </a:solidFill>
                <a:latin typeface="Oswald"/>
                <a:ea typeface="Oswald"/>
                <a:cs typeface="Oswald"/>
                <a:sym typeface="Oswald"/>
              </a:rPr>
              <a:t>05</a:t>
            </a:r>
            <a:endParaRPr sz="2400" dirty="0">
              <a:solidFill>
                <a:srgbClr val="FFC000"/>
              </a:solidFill>
            </a:endParaRPr>
          </a:p>
        </p:txBody>
      </p:sp>
      <p:sp>
        <p:nvSpPr>
          <p:cNvPr id="63" name="USB">
            <a:extLst>
              <a:ext uri="{FF2B5EF4-FFF2-40B4-BE49-F238E27FC236}">
                <a16:creationId xmlns:a16="http://schemas.microsoft.com/office/drawing/2014/main" id="{CBDADD42-FC6A-B36F-B43A-2324CA8C9BCE}"/>
              </a:ext>
            </a:extLst>
          </p:cNvPr>
          <p:cNvSpPr txBox="1"/>
          <p:nvPr/>
        </p:nvSpPr>
        <p:spPr>
          <a:xfrm>
            <a:off x="12716496" y="2482106"/>
            <a:ext cx="2908815" cy="107721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4000" b="1" dirty="0">
                <a:solidFill>
                  <a:srgbClr val="FFC000"/>
                </a:solidFill>
              </a:rPr>
              <a:t>USB</a:t>
            </a:r>
            <a:br>
              <a:rPr lang="de-DE" sz="3200" b="1" dirty="0">
                <a:solidFill>
                  <a:srgbClr val="FFC000"/>
                </a:solidFill>
              </a:rPr>
            </a:br>
            <a:r>
              <a:rPr lang="de-DE" sz="2400" dirty="0">
                <a:solidFill>
                  <a:srgbClr val="FFC000"/>
                </a:solidFill>
              </a:rPr>
              <a:t>2.0 / 3.0</a:t>
            </a:r>
          </a:p>
        </p:txBody>
      </p:sp>
      <p:sp>
        <p:nvSpPr>
          <p:cNvPr id="61" name="!!NETWORK">
            <a:extLst>
              <a:ext uri="{FF2B5EF4-FFF2-40B4-BE49-F238E27FC236}">
                <a16:creationId xmlns:a16="http://schemas.microsoft.com/office/drawing/2014/main" id="{29C3C654-0D21-65DB-81C1-0CE2BBBF335A}"/>
              </a:ext>
            </a:extLst>
          </p:cNvPr>
          <p:cNvSpPr txBox="1"/>
          <p:nvPr/>
        </p:nvSpPr>
        <p:spPr>
          <a:xfrm>
            <a:off x="9484252" y="2475656"/>
            <a:ext cx="2891992" cy="107721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noAutofit/>
          </a:bodyPr>
          <a:lstStyle/>
          <a:p>
            <a:pPr algn="ctr"/>
            <a:r>
              <a:rPr lang="de-DE" sz="4000" b="1" dirty="0">
                <a:solidFill>
                  <a:srgbClr val="FFC000"/>
                </a:solidFill>
              </a:rPr>
              <a:t>NETWORK</a:t>
            </a:r>
            <a:br>
              <a:rPr lang="de-DE" sz="3200" b="1" dirty="0">
                <a:solidFill>
                  <a:srgbClr val="FFC000"/>
                </a:solidFill>
              </a:rPr>
            </a:br>
            <a:r>
              <a:rPr lang="de-DE" sz="2400" dirty="0">
                <a:solidFill>
                  <a:srgbClr val="FFC000"/>
                </a:solidFill>
              </a:rPr>
              <a:t>CAT5 / WLAN</a:t>
            </a:r>
          </a:p>
        </p:txBody>
      </p:sp>
      <p:sp>
        <p:nvSpPr>
          <p:cNvPr id="7" name="MIDI">
            <a:extLst>
              <a:ext uri="{FF2B5EF4-FFF2-40B4-BE49-F238E27FC236}">
                <a16:creationId xmlns:a16="http://schemas.microsoft.com/office/drawing/2014/main" id="{45746ED1-D82E-3908-3A17-544015318FC4}"/>
              </a:ext>
            </a:extLst>
          </p:cNvPr>
          <p:cNvSpPr txBox="1"/>
          <p:nvPr/>
        </p:nvSpPr>
        <p:spPr>
          <a:xfrm>
            <a:off x="7714112" y="3391634"/>
            <a:ext cx="6506062" cy="4632186"/>
          </a:xfrm>
          <a:prstGeom prst="rect">
            <a:avLst/>
          </a:prstGeom>
          <a:solidFill>
            <a:schemeClr val="tx1">
              <a:lumMod val="75000"/>
              <a:lumOff val="25000"/>
              <a:alpha val="94786"/>
            </a:schemeClr>
          </a:solidFill>
          <a:effectLst>
            <a:outerShdw blurRad="50800" dist="38100" dir="16200000" sx="109883" sy="109883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/>
          <a:p>
            <a:pPr algn="ctr"/>
            <a:endParaRPr lang="de-DE" sz="4000" b="1" dirty="0">
              <a:solidFill>
                <a:srgbClr val="FFC000"/>
              </a:solidFill>
            </a:endParaRPr>
          </a:p>
          <a:p>
            <a:pPr algn="ctr"/>
            <a:endParaRPr lang="de-DE" sz="4000" b="1" dirty="0">
              <a:solidFill>
                <a:srgbClr val="FFC000"/>
              </a:solidFill>
            </a:endParaRPr>
          </a:p>
          <a:p>
            <a:pPr algn="ctr"/>
            <a:r>
              <a:rPr lang="de-DE" sz="8000" b="1" dirty="0">
                <a:solidFill>
                  <a:srgbClr val="FFC000"/>
                </a:solidFill>
              </a:rPr>
              <a:t>MIDI</a:t>
            </a:r>
            <a:br>
              <a:rPr lang="de-DE" sz="3200" b="1" dirty="0">
                <a:solidFill>
                  <a:srgbClr val="FFC000"/>
                </a:solidFill>
              </a:rPr>
            </a:br>
            <a:r>
              <a:rPr lang="de-DE" sz="4000" dirty="0">
                <a:solidFill>
                  <a:srgbClr val="FFC000"/>
                </a:solidFill>
              </a:rPr>
              <a:t>IN - OUT - THRU</a:t>
            </a:r>
          </a:p>
        </p:txBody>
      </p:sp>
      <p:sp>
        <p:nvSpPr>
          <p:cNvPr id="138" name="T8T">
            <a:extLst>
              <a:ext uri="{FF2B5EF4-FFF2-40B4-BE49-F238E27FC236}">
                <a16:creationId xmlns:a16="http://schemas.microsoft.com/office/drawing/2014/main" id="{BB616D06-6458-E2C7-D008-2772434B3014}"/>
              </a:ext>
            </a:extLst>
          </p:cNvPr>
          <p:cNvSpPr txBox="1"/>
          <p:nvPr/>
        </p:nvSpPr>
        <p:spPr>
          <a:xfrm>
            <a:off x="994442" y="6649934"/>
            <a:ext cx="3435777" cy="763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bg1">
                    <a:lumMod val="75000"/>
                  </a:schemeClr>
                </a:solidFill>
                <a:latin typeface="Oswald"/>
                <a:sym typeface="Oswald"/>
              </a:rPr>
              <a:t>Network</a:t>
            </a:r>
            <a:endParaRPr sz="4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7" name="T8N">
            <a:extLst>
              <a:ext uri="{FF2B5EF4-FFF2-40B4-BE49-F238E27FC236}">
                <a16:creationId xmlns:a16="http://schemas.microsoft.com/office/drawing/2014/main" id="{4CB005A4-5310-F01B-3153-EC2344615F8A}"/>
              </a:ext>
            </a:extLst>
          </p:cNvPr>
          <p:cNvSpPr txBox="1"/>
          <p:nvPr/>
        </p:nvSpPr>
        <p:spPr>
          <a:xfrm>
            <a:off x="205649" y="6591380"/>
            <a:ext cx="756877" cy="839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 dirty="0">
                <a:solidFill>
                  <a:srgbClr val="FFC000"/>
                </a:solidFill>
                <a:latin typeface="Oswald"/>
                <a:ea typeface="Oswald"/>
                <a:cs typeface="Oswald"/>
                <a:sym typeface="Oswald"/>
              </a:rPr>
              <a:t>08</a:t>
            </a:r>
            <a:endParaRPr sz="4400" dirty="0">
              <a:solidFill>
                <a:srgbClr val="FFC000"/>
              </a:solidFill>
            </a:endParaRPr>
          </a:p>
        </p:txBody>
      </p:sp>
      <p:sp>
        <p:nvSpPr>
          <p:cNvPr id="135" name="T9T">
            <a:extLst>
              <a:ext uri="{FF2B5EF4-FFF2-40B4-BE49-F238E27FC236}">
                <a16:creationId xmlns:a16="http://schemas.microsoft.com/office/drawing/2014/main" id="{975C91BA-6999-5D63-03CD-B0A8821C4D41}"/>
              </a:ext>
            </a:extLst>
          </p:cNvPr>
          <p:cNvSpPr txBox="1"/>
          <p:nvPr/>
        </p:nvSpPr>
        <p:spPr>
          <a:xfrm>
            <a:off x="507115" y="8399350"/>
            <a:ext cx="2184206" cy="534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Oswald"/>
                <a:sym typeface="Oswald"/>
              </a:rPr>
              <a:t>USB</a:t>
            </a:r>
            <a:endParaRPr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4" name="T9N">
            <a:extLst>
              <a:ext uri="{FF2B5EF4-FFF2-40B4-BE49-F238E27FC236}">
                <a16:creationId xmlns:a16="http://schemas.microsoft.com/office/drawing/2014/main" id="{36A47F04-DF84-7478-8859-93F3D9E89489}"/>
              </a:ext>
            </a:extLst>
          </p:cNvPr>
          <p:cNvSpPr txBox="1"/>
          <p:nvPr/>
        </p:nvSpPr>
        <p:spPr>
          <a:xfrm>
            <a:off x="109564" y="8427445"/>
            <a:ext cx="397551" cy="457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rgbClr val="FFC000"/>
                </a:solidFill>
                <a:latin typeface="Oswald"/>
                <a:ea typeface="Oswald"/>
                <a:cs typeface="Oswald"/>
                <a:sym typeface="Oswald"/>
              </a:rPr>
              <a:t>09</a:t>
            </a:r>
            <a:endParaRPr sz="2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5251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>
          <a:extLst>
            <a:ext uri="{FF2B5EF4-FFF2-40B4-BE49-F238E27FC236}">
              <a16:creationId xmlns:a16="http://schemas.microsoft.com/office/drawing/2014/main" id="{E9E2632B-C046-30CA-1F8F-FBD3D004A3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>
            <a:extLst>
              <a:ext uri="{FF2B5EF4-FFF2-40B4-BE49-F238E27FC236}">
                <a16:creationId xmlns:a16="http://schemas.microsoft.com/office/drawing/2014/main" id="{3D7802C6-B5EA-9A16-775E-AE74C3615B23}"/>
              </a:ext>
            </a:extLst>
          </p:cNvPr>
          <p:cNvSpPr/>
          <p:nvPr/>
        </p:nvSpPr>
        <p:spPr>
          <a:xfrm>
            <a:off x="7943649" y="7091243"/>
            <a:ext cx="612000" cy="432000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1C1BAF3-6CF9-F335-44B6-C655250841CA}"/>
              </a:ext>
            </a:extLst>
          </p:cNvPr>
          <p:cNvSpPr/>
          <p:nvPr/>
        </p:nvSpPr>
        <p:spPr>
          <a:xfrm>
            <a:off x="9108064" y="7086608"/>
            <a:ext cx="612000" cy="432000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3C5054A-32AC-8921-E66B-789CF7E74C4F}"/>
              </a:ext>
            </a:extLst>
          </p:cNvPr>
          <p:cNvSpPr/>
          <p:nvPr/>
        </p:nvSpPr>
        <p:spPr>
          <a:xfrm>
            <a:off x="13356536" y="7096425"/>
            <a:ext cx="612000" cy="432000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B7A653A-2E5C-2083-3C06-09EA97C8311E}"/>
              </a:ext>
            </a:extLst>
          </p:cNvPr>
          <p:cNvSpPr/>
          <p:nvPr/>
        </p:nvSpPr>
        <p:spPr>
          <a:xfrm>
            <a:off x="11196296" y="7086608"/>
            <a:ext cx="612000" cy="432000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19EDEED-4F05-2684-0B60-FA21E021706C}"/>
              </a:ext>
            </a:extLst>
          </p:cNvPr>
          <p:cNvSpPr/>
          <p:nvPr/>
        </p:nvSpPr>
        <p:spPr>
          <a:xfrm>
            <a:off x="12276416" y="7123970"/>
            <a:ext cx="612000" cy="432000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5B32A74-E6CC-FEF2-A0DF-F2E6FC466628}"/>
              </a:ext>
            </a:extLst>
          </p:cNvPr>
          <p:cNvSpPr/>
          <p:nvPr/>
        </p:nvSpPr>
        <p:spPr>
          <a:xfrm>
            <a:off x="7429601" y="7816032"/>
            <a:ext cx="540000" cy="360000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5789E4C-47D2-86D0-A219-E36300FBE738}"/>
              </a:ext>
            </a:extLst>
          </p:cNvPr>
          <p:cNvSpPr/>
          <p:nvPr/>
        </p:nvSpPr>
        <p:spPr>
          <a:xfrm>
            <a:off x="8531992" y="7816032"/>
            <a:ext cx="540000" cy="360000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0F7F5F5-7371-1DCE-8EB0-2B1E4EBC96F0}"/>
              </a:ext>
            </a:extLst>
          </p:cNvPr>
          <p:cNvSpPr/>
          <p:nvPr/>
        </p:nvSpPr>
        <p:spPr>
          <a:xfrm>
            <a:off x="9612112" y="7816032"/>
            <a:ext cx="540000" cy="360000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810C5E1-2D6A-D33D-30F1-0637E895553B}"/>
              </a:ext>
            </a:extLst>
          </p:cNvPr>
          <p:cNvSpPr/>
          <p:nvPr/>
        </p:nvSpPr>
        <p:spPr>
          <a:xfrm>
            <a:off x="10652652" y="7816032"/>
            <a:ext cx="540000" cy="360000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2F37433-EE69-9B4D-4953-827FF8CA290D}"/>
              </a:ext>
            </a:extLst>
          </p:cNvPr>
          <p:cNvSpPr/>
          <p:nvPr/>
        </p:nvSpPr>
        <p:spPr>
          <a:xfrm>
            <a:off x="11761602" y="7807796"/>
            <a:ext cx="540000" cy="360000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012025F-57C6-4414-AF8B-6232429A130B}"/>
              </a:ext>
            </a:extLst>
          </p:cNvPr>
          <p:cNvSpPr/>
          <p:nvPr/>
        </p:nvSpPr>
        <p:spPr>
          <a:xfrm>
            <a:off x="12845412" y="7816032"/>
            <a:ext cx="540000" cy="360000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3B6BA3C-4BA3-ACCA-D161-07BB3E0A6F2B}"/>
              </a:ext>
            </a:extLst>
          </p:cNvPr>
          <p:cNvSpPr/>
          <p:nvPr/>
        </p:nvSpPr>
        <p:spPr>
          <a:xfrm>
            <a:off x="13932592" y="7816032"/>
            <a:ext cx="540000" cy="360000"/>
          </a:xfrm>
          <a:prstGeom prst="ellipse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LL">
            <a:extLst>
              <a:ext uri="{FF2B5EF4-FFF2-40B4-BE49-F238E27FC236}">
                <a16:creationId xmlns:a16="http://schemas.microsoft.com/office/drawing/2014/main" id="{4C8D77FC-CBE9-0E7A-4F34-A44D215EDB31}"/>
              </a:ext>
            </a:extLst>
          </p:cNvPr>
          <p:cNvCxnSpPr>
            <a:cxnSpLocks/>
          </p:cNvCxnSpPr>
          <p:nvPr/>
        </p:nvCxnSpPr>
        <p:spPr>
          <a:xfrm rot="10800000">
            <a:off x="5549165" y="4445947"/>
            <a:ext cx="1435917" cy="4322233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LR">
            <a:extLst>
              <a:ext uri="{FF2B5EF4-FFF2-40B4-BE49-F238E27FC236}">
                <a16:creationId xmlns:a16="http://schemas.microsoft.com/office/drawing/2014/main" id="{8B4DA5FB-F04E-E07A-94F9-BFEF5FB12DD9}"/>
              </a:ext>
            </a:extLst>
          </p:cNvPr>
          <p:cNvCxnSpPr>
            <a:cxnSpLocks/>
          </p:cNvCxnSpPr>
          <p:nvPr/>
        </p:nvCxnSpPr>
        <p:spPr>
          <a:xfrm rot="10800000" flipV="1">
            <a:off x="14873238" y="4445947"/>
            <a:ext cx="1473713" cy="4305299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LT">
            <a:extLst>
              <a:ext uri="{FF2B5EF4-FFF2-40B4-BE49-F238E27FC236}">
                <a16:creationId xmlns:a16="http://schemas.microsoft.com/office/drawing/2014/main" id="{21EDD4EC-FDFD-5291-25B2-5245BA816997}"/>
              </a:ext>
            </a:extLst>
          </p:cNvPr>
          <p:cNvCxnSpPr>
            <a:cxnSpLocks/>
          </p:cNvCxnSpPr>
          <p:nvPr/>
        </p:nvCxnSpPr>
        <p:spPr>
          <a:xfrm>
            <a:off x="5549165" y="4429013"/>
            <a:ext cx="10797786" cy="16934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LB">
            <a:extLst>
              <a:ext uri="{FF2B5EF4-FFF2-40B4-BE49-F238E27FC236}">
                <a16:creationId xmlns:a16="http://schemas.microsoft.com/office/drawing/2014/main" id="{C4CC94D7-E8D8-3E3F-D032-7196ACECFA9E}"/>
              </a:ext>
            </a:extLst>
          </p:cNvPr>
          <p:cNvCxnSpPr>
            <a:cxnSpLocks/>
          </p:cNvCxnSpPr>
          <p:nvPr/>
        </p:nvCxnSpPr>
        <p:spPr>
          <a:xfrm rot="10800000">
            <a:off x="6984705" y="8751246"/>
            <a:ext cx="7888156" cy="16934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rapez 44">
            <a:extLst>
              <a:ext uri="{FF2B5EF4-FFF2-40B4-BE49-F238E27FC236}">
                <a16:creationId xmlns:a16="http://schemas.microsoft.com/office/drawing/2014/main" id="{35D2EB66-B5E4-CA3D-1EE9-5E8DB4F1321B}"/>
              </a:ext>
            </a:extLst>
          </p:cNvPr>
          <p:cNvSpPr/>
          <p:nvPr/>
        </p:nvSpPr>
        <p:spPr>
          <a:xfrm rot="10800000">
            <a:off x="7838068" y="4769614"/>
            <a:ext cx="6174381" cy="1998442"/>
          </a:xfrm>
          <a:prstGeom prst="trapezoi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E14601D9-FA4F-08A9-C3F9-57AAD6BB69CD}"/>
              </a:ext>
            </a:extLst>
          </p:cNvPr>
          <p:cNvSpPr/>
          <p:nvPr/>
        </p:nvSpPr>
        <p:spPr>
          <a:xfrm>
            <a:off x="5549164" y="1543100"/>
            <a:ext cx="10797787" cy="2885913"/>
          </a:xfrm>
          <a:prstGeom prst="rect">
            <a:avLst/>
          </a:prstGeom>
          <a:solidFill>
            <a:schemeClr val="tx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4" name="Google Shape;147;p16">
            <a:extLst>
              <a:ext uri="{FF2B5EF4-FFF2-40B4-BE49-F238E27FC236}">
                <a16:creationId xmlns:a16="http://schemas.microsoft.com/office/drawing/2014/main" id="{D86F7C9C-3115-341D-64E0-0856AA1029F4}"/>
              </a:ext>
            </a:extLst>
          </p:cNvPr>
          <p:cNvSpPr txBox="1"/>
          <p:nvPr/>
        </p:nvSpPr>
        <p:spPr>
          <a:xfrm rot="5400000">
            <a:off x="13542379" y="4575359"/>
            <a:ext cx="8229600" cy="1259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b="1" dirty="0">
                <a:solidFill>
                  <a:srgbClr val="D4D4D4"/>
                </a:solidFill>
                <a:latin typeface="Oswald"/>
                <a:sym typeface="Oswald"/>
              </a:rPr>
              <a:t>Rear connections</a:t>
            </a:r>
            <a:endParaRPr sz="6600" dirty="0"/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B5E2F245-71CD-1ECC-8806-7A51EC5CC89F}"/>
              </a:ext>
            </a:extLst>
          </p:cNvPr>
          <p:cNvSpPr/>
          <p:nvPr/>
        </p:nvSpPr>
        <p:spPr>
          <a:xfrm>
            <a:off x="10352463" y="5597271"/>
            <a:ext cx="947155" cy="482333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3" name="!!T10S">
            <a:extLst>
              <a:ext uri="{FF2B5EF4-FFF2-40B4-BE49-F238E27FC236}">
                <a16:creationId xmlns:a16="http://schemas.microsoft.com/office/drawing/2014/main" id="{0C284D64-3712-0085-00D4-9A269DCBECCB}"/>
              </a:ext>
            </a:extLst>
          </p:cNvPr>
          <p:cNvSpPr/>
          <p:nvPr/>
        </p:nvSpPr>
        <p:spPr>
          <a:xfrm>
            <a:off x="0" y="7506543"/>
            <a:ext cx="3609474" cy="2470111"/>
          </a:xfrm>
          <a:custGeom>
            <a:avLst/>
            <a:gdLst/>
            <a:ahLst/>
            <a:cxnLst/>
            <a:rect l="l" t="t" r="r" b="b"/>
            <a:pathLst>
              <a:path w="13810523" h="4792440" extrusionOk="0">
                <a:moveTo>
                  <a:pt x="0" y="0"/>
                </a:moveTo>
                <a:lnTo>
                  <a:pt x="13810523" y="0"/>
                </a:lnTo>
                <a:lnTo>
                  <a:pt x="13810523" y="4792440"/>
                </a:lnTo>
                <a:lnTo>
                  <a:pt x="0" y="479244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137270"/>
            </a:stretch>
          </a:blipFill>
          <a:ln>
            <a:noFill/>
          </a:ln>
        </p:spPr>
        <p:txBody>
          <a:bodyPr/>
          <a:lstStyle/>
          <a:p>
            <a:endParaRPr lang="de-DE"/>
          </a:p>
        </p:txBody>
      </p:sp>
      <p:sp>
        <p:nvSpPr>
          <p:cNvPr id="136" name="!!T9S">
            <a:extLst>
              <a:ext uri="{FF2B5EF4-FFF2-40B4-BE49-F238E27FC236}">
                <a16:creationId xmlns:a16="http://schemas.microsoft.com/office/drawing/2014/main" id="{4AA3B0BE-8C50-1504-1E44-F1340AF023F8}"/>
              </a:ext>
            </a:extLst>
          </p:cNvPr>
          <p:cNvSpPr/>
          <p:nvPr/>
        </p:nvSpPr>
        <p:spPr>
          <a:xfrm>
            <a:off x="-1016" y="5422664"/>
            <a:ext cx="5406190" cy="3606238"/>
          </a:xfrm>
          <a:custGeom>
            <a:avLst/>
            <a:gdLst/>
            <a:ahLst/>
            <a:cxnLst/>
            <a:rect l="l" t="t" r="r" b="b"/>
            <a:pathLst>
              <a:path w="13810523" h="4792440" extrusionOk="0">
                <a:moveTo>
                  <a:pt x="0" y="0"/>
                </a:moveTo>
                <a:lnTo>
                  <a:pt x="13810523" y="0"/>
                </a:lnTo>
                <a:lnTo>
                  <a:pt x="13810523" y="4792440"/>
                </a:lnTo>
                <a:lnTo>
                  <a:pt x="0" y="479244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137270"/>
            </a:stretch>
          </a:blipFill>
          <a:ln>
            <a:noFill/>
          </a:ln>
        </p:spPr>
        <p:txBody>
          <a:bodyPr/>
          <a:lstStyle/>
          <a:p>
            <a:endParaRPr lang="de-DE" dirty="0"/>
          </a:p>
        </p:txBody>
      </p:sp>
      <p:sp>
        <p:nvSpPr>
          <p:cNvPr id="138" name="T9T">
            <a:extLst>
              <a:ext uri="{FF2B5EF4-FFF2-40B4-BE49-F238E27FC236}">
                <a16:creationId xmlns:a16="http://schemas.microsoft.com/office/drawing/2014/main" id="{923B8509-289E-F1E9-4EB0-DD6689AFC0CB}"/>
              </a:ext>
            </a:extLst>
          </p:cNvPr>
          <p:cNvSpPr txBox="1"/>
          <p:nvPr/>
        </p:nvSpPr>
        <p:spPr>
          <a:xfrm>
            <a:off x="994442" y="6649934"/>
            <a:ext cx="3435777" cy="763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bg1">
                    <a:lumMod val="75000"/>
                  </a:schemeClr>
                </a:solidFill>
                <a:latin typeface="Oswald"/>
                <a:sym typeface="Oswald"/>
              </a:rPr>
              <a:t>USB</a:t>
            </a:r>
            <a:endParaRPr sz="4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7" name="T9N">
            <a:extLst>
              <a:ext uri="{FF2B5EF4-FFF2-40B4-BE49-F238E27FC236}">
                <a16:creationId xmlns:a16="http://schemas.microsoft.com/office/drawing/2014/main" id="{A6CFE786-2799-1461-7115-B55DFDE06AF3}"/>
              </a:ext>
            </a:extLst>
          </p:cNvPr>
          <p:cNvSpPr txBox="1"/>
          <p:nvPr/>
        </p:nvSpPr>
        <p:spPr>
          <a:xfrm>
            <a:off x="205649" y="6591380"/>
            <a:ext cx="756877" cy="839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 dirty="0">
                <a:solidFill>
                  <a:srgbClr val="FFC000"/>
                </a:solidFill>
                <a:latin typeface="Oswald"/>
                <a:ea typeface="Oswald"/>
                <a:cs typeface="Oswald"/>
                <a:sym typeface="Oswald"/>
              </a:rPr>
              <a:t>09</a:t>
            </a:r>
            <a:endParaRPr sz="4400" dirty="0">
              <a:solidFill>
                <a:srgbClr val="FFC000"/>
              </a:solidFill>
            </a:endParaRPr>
          </a:p>
        </p:txBody>
      </p:sp>
      <p:sp>
        <p:nvSpPr>
          <p:cNvPr id="144" name="!!T8S">
            <a:extLst>
              <a:ext uri="{FF2B5EF4-FFF2-40B4-BE49-F238E27FC236}">
                <a16:creationId xmlns:a16="http://schemas.microsoft.com/office/drawing/2014/main" id="{48B23A97-7356-859D-BBBA-C9ACCE9BAD7F}"/>
              </a:ext>
            </a:extLst>
          </p:cNvPr>
          <p:cNvSpPr/>
          <p:nvPr/>
        </p:nvSpPr>
        <p:spPr>
          <a:xfrm>
            <a:off x="-1016" y="2551212"/>
            <a:ext cx="6506062" cy="5200492"/>
          </a:xfrm>
          <a:custGeom>
            <a:avLst/>
            <a:gdLst/>
            <a:ahLst/>
            <a:cxnLst/>
            <a:rect l="l" t="t" r="r" b="b"/>
            <a:pathLst>
              <a:path w="13810523" h="4792440" extrusionOk="0">
                <a:moveTo>
                  <a:pt x="0" y="0"/>
                </a:moveTo>
                <a:lnTo>
                  <a:pt x="13810523" y="0"/>
                </a:lnTo>
                <a:lnTo>
                  <a:pt x="13810523" y="4792440"/>
                </a:lnTo>
                <a:lnTo>
                  <a:pt x="0" y="479244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137270"/>
            </a:stretch>
          </a:blipFill>
          <a:ln>
            <a:noFill/>
          </a:ln>
        </p:spPr>
        <p:txBody>
          <a:bodyPr/>
          <a:lstStyle/>
          <a:p>
            <a:endParaRPr lang="de-DE" dirty="0"/>
          </a:p>
        </p:txBody>
      </p:sp>
      <p:sp>
        <p:nvSpPr>
          <p:cNvPr id="148" name="T8T">
            <a:extLst>
              <a:ext uri="{FF2B5EF4-FFF2-40B4-BE49-F238E27FC236}">
                <a16:creationId xmlns:a16="http://schemas.microsoft.com/office/drawing/2014/main" id="{2D710EB1-759A-CB3D-719B-C10FAEB87485}"/>
              </a:ext>
            </a:extLst>
          </p:cNvPr>
          <p:cNvSpPr txBox="1"/>
          <p:nvPr/>
        </p:nvSpPr>
        <p:spPr>
          <a:xfrm>
            <a:off x="1268591" y="4276936"/>
            <a:ext cx="4069968" cy="1183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200" b="0" i="0" u="none" strike="noStrike" cap="none" dirty="0">
                <a:solidFill>
                  <a:schemeClr val="bg1"/>
                </a:solidFill>
                <a:latin typeface="Oswald"/>
                <a:ea typeface="Oswald"/>
                <a:cs typeface="Oswald"/>
                <a:sym typeface="Oswald"/>
              </a:rPr>
              <a:t>Network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52" name="T8N">
            <a:extLst>
              <a:ext uri="{FF2B5EF4-FFF2-40B4-BE49-F238E27FC236}">
                <a16:creationId xmlns:a16="http://schemas.microsoft.com/office/drawing/2014/main" id="{F4D8B1B2-FBB8-C3FD-45A7-ED90A236E019}"/>
              </a:ext>
            </a:extLst>
          </p:cNvPr>
          <p:cNvSpPr txBox="1"/>
          <p:nvPr/>
        </p:nvSpPr>
        <p:spPr>
          <a:xfrm>
            <a:off x="173733" y="4284085"/>
            <a:ext cx="1094858" cy="1183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200" b="0" i="0" u="none" strike="noStrike" cap="none" dirty="0">
                <a:solidFill>
                  <a:srgbClr val="FFC000"/>
                </a:solidFill>
                <a:latin typeface="Oswald"/>
                <a:ea typeface="Oswald"/>
                <a:cs typeface="Oswald"/>
                <a:sym typeface="Oswald"/>
              </a:rPr>
              <a:t>08</a:t>
            </a:r>
            <a:endParaRPr dirty="0">
              <a:solidFill>
                <a:srgbClr val="FFC000"/>
              </a:solidFill>
            </a:endParaRPr>
          </a:p>
        </p:txBody>
      </p:sp>
      <p:sp>
        <p:nvSpPr>
          <p:cNvPr id="146" name="!!T7S">
            <a:extLst>
              <a:ext uri="{FF2B5EF4-FFF2-40B4-BE49-F238E27FC236}">
                <a16:creationId xmlns:a16="http://schemas.microsoft.com/office/drawing/2014/main" id="{4DDE304B-E99E-7297-81F7-F63B2048D72A}"/>
              </a:ext>
            </a:extLst>
          </p:cNvPr>
          <p:cNvSpPr/>
          <p:nvPr/>
        </p:nvSpPr>
        <p:spPr>
          <a:xfrm>
            <a:off x="0" y="1142576"/>
            <a:ext cx="5406190" cy="3606238"/>
          </a:xfrm>
          <a:custGeom>
            <a:avLst/>
            <a:gdLst/>
            <a:ahLst/>
            <a:cxnLst/>
            <a:rect l="l" t="t" r="r" b="b"/>
            <a:pathLst>
              <a:path w="13810523" h="4792440" extrusionOk="0">
                <a:moveTo>
                  <a:pt x="0" y="0"/>
                </a:moveTo>
                <a:lnTo>
                  <a:pt x="13810523" y="0"/>
                </a:lnTo>
                <a:lnTo>
                  <a:pt x="13810523" y="4792440"/>
                </a:lnTo>
                <a:lnTo>
                  <a:pt x="0" y="479244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137270"/>
            </a:stretch>
          </a:blipFill>
          <a:ln>
            <a:noFill/>
          </a:ln>
        </p:spPr>
        <p:txBody>
          <a:bodyPr/>
          <a:lstStyle/>
          <a:p>
            <a:endParaRPr lang="de-DE"/>
          </a:p>
        </p:txBody>
      </p:sp>
      <p:sp>
        <p:nvSpPr>
          <p:cNvPr id="150" name="T7T">
            <a:extLst>
              <a:ext uri="{FF2B5EF4-FFF2-40B4-BE49-F238E27FC236}">
                <a16:creationId xmlns:a16="http://schemas.microsoft.com/office/drawing/2014/main" id="{5A67DE50-05E4-7FDA-325B-4F3B2EE8EB3D}"/>
              </a:ext>
            </a:extLst>
          </p:cNvPr>
          <p:cNvSpPr txBox="1"/>
          <p:nvPr/>
        </p:nvSpPr>
        <p:spPr>
          <a:xfrm>
            <a:off x="962526" y="2369846"/>
            <a:ext cx="3435777" cy="763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 dirty="0">
                <a:solidFill>
                  <a:schemeClr val="bg1">
                    <a:lumMod val="75000"/>
                  </a:schemeClr>
                </a:solidFill>
                <a:latin typeface="Oswald"/>
                <a:ea typeface="Oswald"/>
                <a:cs typeface="Oswald"/>
                <a:sym typeface="Oswald"/>
              </a:rPr>
              <a:t>MIDI</a:t>
            </a:r>
            <a:endParaRPr sz="4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51" name="T7N">
            <a:extLst>
              <a:ext uri="{FF2B5EF4-FFF2-40B4-BE49-F238E27FC236}">
                <a16:creationId xmlns:a16="http://schemas.microsoft.com/office/drawing/2014/main" id="{5C628FDA-5A8B-A1B2-CFA5-11128BEA50E6}"/>
              </a:ext>
            </a:extLst>
          </p:cNvPr>
          <p:cNvSpPr txBox="1"/>
          <p:nvPr/>
        </p:nvSpPr>
        <p:spPr>
          <a:xfrm>
            <a:off x="173733" y="2311292"/>
            <a:ext cx="788793" cy="839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 dirty="0">
                <a:solidFill>
                  <a:srgbClr val="FFC000"/>
                </a:solidFill>
                <a:latin typeface="Oswald"/>
                <a:ea typeface="Oswald"/>
                <a:cs typeface="Oswald"/>
                <a:sym typeface="Oswald"/>
              </a:rPr>
              <a:t>07</a:t>
            </a:r>
            <a:endParaRPr sz="4400" dirty="0">
              <a:solidFill>
                <a:srgbClr val="FFC000"/>
              </a:solidFill>
            </a:endParaRPr>
          </a:p>
        </p:txBody>
      </p:sp>
      <p:sp>
        <p:nvSpPr>
          <p:cNvPr id="2" name="!!T6S">
            <a:extLst>
              <a:ext uri="{FF2B5EF4-FFF2-40B4-BE49-F238E27FC236}">
                <a16:creationId xmlns:a16="http://schemas.microsoft.com/office/drawing/2014/main" id="{0E89FAD8-5657-01BE-A873-766C50E8C7C1}"/>
              </a:ext>
            </a:extLst>
          </p:cNvPr>
          <p:cNvSpPr/>
          <p:nvPr/>
        </p:nvSpPr>
        <p:spPr>
          <a:xfrm>
            <a:off x="0" y="128484"/>
            <a:ext cx="3609474" cy="2470111"/>
          </a:xfrm>
          <a:custGeom>
            <a:avLst/>
            <a:gdLst/>
            <a:ahLst/>
            <a:cxnLst/>
            <a:rect l="l" t="t" r="r" b="b"/>
            <a:pathLst>
              <a:path w="13810523" h="4792440" extrusionOk="0">
                <a:moveTo>
                  <a:pt x="0" y="0"/>
                </a:moveTo>
                <a:lnTo>
                  <a:pt x="13810523" y="0"/>
                </a:lnTo>
                <a:lnTo>
                  <a:pt x="13810523" y="4792440"/>
                </a:lnTo>
                <a:lnTo>
                  <a:pt x="0" y="479244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137270"/>
            </a:stretch>
          </a:blipFill>
          <a:ln>
            <a:noFill/>
          </a:ln>
        </p:spPr>
        <p:txBody>
          <a:bodyPr/>
          <a:lstStyle/>
          <a:p>
            <a:endParaRPr lang="de-DE"/>
          </a:p>
        </p:txBody>
      </p:sp>
      <p:sp>
        <p:nvSpPr>
          <p:cNvPr id="132" name="T6T">
            <a:extLst>
              <a:ext uri="{FF2B5EF4-FFF2-40B4-BE49-F238E27FC236}">
                <a16:creationId xmlns:a16="http://schemas.microsoft.com/office/drawing/2014/main" id="{BF67E9A0-499C-2EA1-E952-911C4DDBE9C4}"/>
              </a:ext>
            </a:extLst>
          </p:cNvPr>
          <p:cNvSpPr txBox="1"/>
          <p:nvPr/>
        </p:nvSpPr>
        <p:spPr>
          <a:xfrm>
            <a:off x="514460" y="972671"/>
            <a:ext cx="1508261" cy="534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800" dirty="0" err="1">
                <a:solidFill>
                  <a:schemeClr val="bg1">
                    <a:lumMod val="50000"/>
                  </a:schemeClr>
                </a:solidFill>
                <a:latin typeface="Oswald" pitchFamily="2" charset="77"/>
              </a:rPr>
              <a:t>Rear</a:t>
            </a:r>
            <a:r>
              <a:rPr lang="de-DE" sz="2800" dirty="0">
                <a:solidFill>
                  <a:schemeClr val="bg1">
                    <a:lumMod val="50000"/>
                  </a:schemeClr>
                </a:solidFill>
                <a:latin typeface="Oswald" pitchFamily="2" charset="77"/>
              </a:rPr>
              <a:t> </a:t>
            </a:r>
            <a:r>
              <a:rPr lang="de-DE" sz="2800" dirty="0" err="1">
                <a:solidFill>
                  <a:schemeClr val="bg1">
                    <a:lumMod val="50000"/>
                  </a:schemeClr>
                </a:solidFill>
                <a:latin typeface="Oswald" pitchFamily="2" charset="77"/>
              </a:rPr>
              <a:t>view</a:t>
            </a:r>
            <a:endParaRPr sz="2800" dirty="0">
              <a:solidFill>
                <a:schemeClr val="bg1">
                  <a:lumMod val="50000"/>
                </a:schemeClr>
              </a:solidFill>
              <a:latin typeface="Oswald" pitchFamily="2" charset="77"/>
            </a:endParaRPr>
          </a:p>
        </p:txBody>
      </p:sp>
      <p:sp>
        <p:nvSpPr>
          <p:cNvPr id="3" name="T6N">
            <a:extLst>
              <a:ext uri="{FF2B5EF4-FFF2-40B4-BE49-F238E27FC236}">
                <a16:creationId xmlns:a16="http://schemas.microsoft.com/office/drawing/2014/main" id="{D4D19976-06DE-AB68-D7BD-AD6A49FAE282}"/>
              </a:ext>
            </a:extLst>
          </p:cNvPr>
          <p:cNvSpPr txBox="1"/>
          <p:nvPr/>
        </p:nvSpPr>
        <p:spPr>
          <a:xfrm>
            <a:off x="109564" y="990247"/>
            <a:ext cx="397551" cy="457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rgbClr val="FFC000"/>
                </a:solidFill>
                <a:latin typeface="Oswald"/>
                <a:ea typeface="Oswald"/>
                <a:cs typeface="Oswald"/>
                <a:sym typeface="Oswald"/>
              </a:rPr>
              <a:t>06</a:t>
            </a:r>
            <a:endParaRPr sz="2400" dirty="0">
              <a:solidFill>
                <a:srgbClr val="FFC000"/>
              </a:solidFill>
            </a:endParaRPr>
          </a:p>
        </p:txBody>
      </p:sp>
      <p:sp>
        <p:nvSpPr>
          <p:cNvPr id="63" name="USB">
            <a:extLst>
              <a:ext uri="{FF2B5EF4-FFF2-40B4-BE49-F238E27FC236}">
                <a16:creationId xmlns:a16="http://schemas.microsoft.com/office/drawing/2014/main" id="{E485054F-763A-6CDC-4FC0-B047EBD0E46E}"/>
              </a:ext>
            </a:extLst>
          </p:cNvPr>
          <p:cNvSpPr txBox="1"/>
          <p:nvPr/>
        </p:nvSpPr>
        <p:spPr>
          <a:xfrm>
            <a:off x="12716496" y="2482106"/>
            <a:ext cx="2908815" cy="107721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4000" b="1" dirty="0">
                <a:solidFill>
                  <a:srgbClr val="FFC000"/>
                </a:solidFill>
              </a:rPr>
              <a:t>USB</a:t>
            </a:r>
            <a:br>
              <a:rPr lang="de-DE" sz="3200" b="1" dirty="0">
                <a:solidFill>
                  <a:srgbClr val="FFC000"/>
                </a:solidFill>
              </a:rPr>
            </a:br>
            <a:r>
              <a:rPr lang="de-DE" sz="2400" dirty="0">
                <a:solidFill>
                  <a:srgbClr val="FFC000"/>
                </a:solidFill>
              </a:rPr>
              <a:t>2.0 / 3.0</a:t>
            </a:r>
          </a:p>
        </p:txBody>
      </p:sp>
      <p:sp>
        <p:nvSpPr>
          <p:cNvPr id="4" name="MIDI">
            <a:extLst>
              <a:ext uri="{FF2B5EF4-FFF2-40B4-BE49-F238E27FC236}">
                <a16:creationId xmlns:a16="http://schemas.microsoft.com/office/drawing/2014/main" id="{D8EAADB8-8E1B-BB87-9C08-14E0E7BE7054}"/>
              </a:ext>
            </a:extLst>
          </p:cNvPr>
          <p:cNvSpPr txBox="1"/>
          <p:nvPr/>
        </p:nvSpPr>
        <p:spPr>
          <a:xfrm>
            <a:off x="6267123" y="2464240"/>
            <a:ext cx="2891992" cy="107721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wrap="square" rtlCol="0">
            <a:noAutofit/>
          </a:bodyPr>
          <a:lstStyle/>
          <a:p>
            <a:pPr algn="ctr"/>
            <a:r>
              <a:rPr lang="de-DE" sz="4000" b="1" dirty="0">
                <a:solidFill>
                  <a:srgbClr val="FFC000"/>
                </a:solidFill>
              </a:rPr>
              <a:t>MIDI</a:t>
            </a:r>
            <a:br>
              <a:rPr lang="de-DE" sz="3200" b="1" dirty="0">
                <a:solidFill>
                  <a:srgbClr val="FFC000"/>
                </a:solidFill>
              </a:rPr>
            </a:br>
            <a:r>
              <a:rPr lang="de-DE" sz="2400" dirty="0">
                <a:solidFill>
                  <a:srgbClr val="FFC000"/>
                </a:solidFill>
              </a:rPr>
              <a:t>IN - OUT - THRU</a:t>
            </a:r>
          </a:p>
        </p:txBody>
      </p:sp>
      <p:sp>
        <p:nvSpPr>
          <p:cNvPr id="5" name="!!NETWORK">
            <a:extLst>
              <a:ext uri="{FF2B5EF4-FFF2-40B4-BE49-F238E27FC236}">
                <a16:creationId xmlns:a16="http://schemas.microsoft.com/office/drawing/2014/main" id="{DB65E37D-2BEE-6428-82F4-E4E4B9F3926C}"/>
              </a:ext>
            </a:extLst>
          </p:cNvPr>
          <p:cNvSpPr txBox="1"/>
          <p:nvPr/>
        </p:nvSpPr>
        <p:spPr>
          <a:xfrm>
            <a:off x="7722409" y="3322799"/>
            <a:ext cx="6506061" cy="47010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effectLst>
            <a:outerShdw blurRad="50800" dist="38100" dir="16200000" sx="110000" sy="110000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/>
          <a:p>
            <a:pPr algn="ctr"/>
            <a:endParaRPr lang="de-DE" sz="8000" b="1" dirty="0">
              <a:solidFill>
                <a:srgbClr val="FFC000"/>
              </a:solidFill>
            </a:endParaRPr>
          </a:p>
          <a:p>
            <a:pPr algn="ctr"/>
            <a:r>
              <a:rPr lang="de-DE" sz="8000" b="1" dirty="0">
                <a:solidFill>
                  <a:srgbClr val="FFC000"/>
                </a:solidFill>
              </a:rPr>
              <a:t>NETWORK</a:t>
            </a:r>
            <a:br>
              <a:rPr lang="de-DE" sz="3200" b="1" dirty="0">
                <a:solidFill>
                  <a:srgbClr val="FFC000"/>
                </a:solidFill>
              </a:rPr>
            </a:br>
            <a:r>
              <a:rPr lang="de-DE" sz="4000" dirty="0">
                <a:solidFill>
                  <a:srgbClr val="FFC000"/>
                </a:solidFill>
              </a:rPr>
              <a:t>CAT5 / WLAN</a:t>
            </a:r>
          </a:p>
        </p:txBody>
      </p:sp>
      <p:sp>
        <p:nvSpPr>
          <p:cNvPr id="135" name="T10T">
            <a:extLst>
              <a:ext uri="{FF2B5EF4-FFF2-40B4-BE49-F238E27FC236}">
                <a16:creationId xmlns:a16="http://schemas.microsoft.com/office/drawing/2014/main" id="{DE02410E-2F11-573E-10BB-FB3D6CCF3805}"/>
              </a:ext>
            </a:extLst>
          </p:cNvPr>
          <p:cNvSpPr txBox="1"/>
          <p:nvPr/>
        </p:nvSpPr>
        <p:spPr>
          <a:xfrm>
            <a:off x="507115" y="8399350"/>
            <a:ext cx="2184206" cy="534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Oswald"/>
                <a:sym typeface="Oswald"/>
              </a:rPr>
              <a:t>!</a:t>
            </a:r>
            <a:endParaRPr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4" name="T10N">
            <a:extLst>
              <a:ext uri="{FF2B5EF4-FFF2-40B4-BE49-F238E27FC236}">
                <a16:creationId xmlns:a16="http://schemas.microsoft.com/office/drawing/2014/main" id="{94446715-5DC2-8D32-8834-733BE42E2C5B}"/>
              </a:ext>
            </a:extLst>
          </p:cNvPr>
          <p:cNvSpPr txBox="1"/>
          <p:nvPr/>
        </p:nvSpPr>
        <p:spPr>
          <a:xfrm>
            <a:off x="109564" y="8427445"/>
            <a:ext cx="397551" cy="457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rgbClr val="FFC000"/>
                </a:solidFill>
                <a:latin typeface="Oswald"/>
                <a:ea typeface="Oswald"/>
                <a:cs typeface="Oswald"/>
                <a:sym typeface="Oswald"/>
              </a:rPr>
              <a:t>10</a:t>
            </a:r>
            <a:endParaRPr sz="24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7655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297</Words>
  <Application>Microsoft Macintosh PowerPoint</Application>
  <PresentationFormat>Benutzerdefiniert</PresentationFormat>
  <Paragraphs>132</Paragraphs>
  <Slides>12</Slides>
  <Notes>12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Titillium Web</vt:lpstr>
      <vt:lpstr>Arial</vt:lpstr>
      <vt:lpstr>Oswald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Jens Breitenstein</cp:lastModifiedBy>
  <cp:revision>98</cp:revision>
  <dcterms:modified xsi:type="dcterms:W3CDTF">2025-06-12T22:29:41Z</dcterms:modified>
</cp:coreProperties>
</file>