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96" r:id="rId2"/>
    <p:sldId id="298" r:id="rId3"/>
    <p:sldId id="297" r:id="rId4"/>
  </p:sldIdLst>
  <p:sldSz cx="18288000" cy="10287000"/>
  <p:notesSz cx="6858000" cy="9144000"/>
  <p:embeddedFontLst>
    <p:embeddedFont>
      <p:font typeface="Oswald" pitchFamily="2" charset="77"/>
      <p:regular r:id="rId6"/>
      <p:bold r:id="rId7"/>
    </p:embeddedFont>
    <p:embeddedFont>
      <p:font typeface="Titillium Web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42" userDrawn="1">
          <p15:clr>
            <a:srgbClr val="000000"/>
          </p15:clr>
        </p15:guide>
        <p15:guide id="2" pos="2902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1"/>
    <p:restoredTop sz="94694"/>
  </p:normalViewPr>
  <p:slideViewPr>
    <p:cSldViewPr>
      <p:cViewPr varScale="1">
        <p:scale>
          <a:sx n="80" d="100"/>
          <a:sy n="80" d="100"/>
        </p:scale>
        <p:origin x="744" y="224"/>
      </p:cViewPr>
      <p:guideLst>
        <p:guide orient="horz" pos="2242"/>
        <p:guide pos="29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>
          <a:extLst>
            <a:ext uri="{FF2B5EF4-FFF2-40B4-BE49-F238E27FC236}">
              <a16:creationId xmlns:a16="http://schemas.microsoft.com/office/drawing/2014/main" id="{8404BD08-4665-0E17-7680-7CC3D437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>
            <a:extLst>
              <a:ext uri="{FF2B5EF4-FFF2-40B4-BE49-F238E27FC236}">
                <a16:creationId xmlns:a16="http://schemas.microsoft.com/office/drawing/2014/main" id="{51751B33-0351-9469-3828-D1BAEFE098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:notes">
            <a:extLst>
              <a:ext uri="{FF2B5EF4-FFF2-40B4-BE49-F238E27FC236}">
                <a16:creationId xmlns:a16="http://schemas.microsoft.com/office/drawing/2014/main" id="{B3C4AF20-5D3E-F23C-E303-19040418B8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0921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>
          <a:extLst>
            <a:ext uri="{FF2B5EF4-FFF2-40B4-BE49-F238E27FC236}">
              <a16:creationId xmlns:a16="http://schemas.microsoft.com/office/drawing/2014/main" id="{EA97E7C3-F5C0-3672-34A0-52863B7FF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>
            <a:extLst>
              <a:ext uri="{FF2B5EF4-FFF2-40B4-BE49-F238E27FC236}">
                <a16:creationId xmlns:a16="http://schemas.microsoft.com/office/drawing/2014/main" id="{46B62785-AA49-4814-FA98-8B2E1A93C6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:notes">
            <a:extLst>
              <a:ext uri="{FF2B5EF4-FFF2-40B4-BE49-F238E27FC236}">
                <a16:creationId xmlns:a16="http://schemas.microsoft.com/office/drawing/2014/main" id="{83E6EDBC-03E0-78DB-85CE-FDF47D03C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63462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>
          <a:extLst>
            <a:ext uri="{FF2B5EF4-FFF2-40B4-BE49-F238E27FC236}">
              <a16:creationId xmlns:a16="http://schemas.microsoft.com/office/drawing/2014/main" id="{CE82BB4C-4446-DF03-9F1B-88E033BC5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>
            <a:extLst>
              <a:ext uri="{FF2B5EF4-FFF2-40B4-BE49-F238E27FC236}">
                <a16:creationId xmlns:a16="http://schemas.microsoft.com/office/drawing/2014/main" id="{C68CA822-9864-EC7B-15D4-5305DBA79A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9:notes">
            <a:extLst>
              <a:ext uri="{FF2B5EF4-FFF2-40B4-BE49-F238E27FC236}">
                <a16:creationId xmlns:a16="http://schemas.microsoft.com/office/drawing/2014/main" id="{F72C0F23-8943-5943-6792-6991527497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583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9">
  <p:cSld name="CUSTOM_8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 txBox="1">
            <a:spLocks noGrp="1"/>
          </p:cNvSpPr>
          <p:nvPr>
            <p:ph type="body" idx="1"/>
          </p:nvPr>
        </p:nvSpPr>
        <p:spPr>
          <a:xfrm>
            <a:off x="841800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ctr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algn="ctr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algn="ctr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algn="ctr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title"/>
          </p:nvPr>
        </p:nvSpPr>
        <p:spPr>
          <a:xfrm>
            <a:off x="9118950" y="1343175"/>
            <a:ext cx="8114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1028700" y="954147"/>
            <a:ext cx="6160732" cy="6153031"/>
          </a:xfrm>
          <a:custGeom>
            <a:avLst/>
            <a:gdLst/>
            <a:ahLst/>
            <a:cxnLst/>
            <a:rect l="l" t="t" r="r" b="b"/>
            <a:pathLst>
              <a:path w="6160732" h="6153031" extrusionOk="0">
                <a:moveTo>
                  <a:pt x="0" y="0"/>
                </a:moveTo>
                <a:lnTo>
                  <a:pt x="6160732" y="0"/>
                </a:lnTo>
                <a:lnTo>
                  <a:pt x="6160732" y="6153031"/>
                </a:lnTo>
                <a:lnTo>
                  <a:pt x="0" y="6153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>
            <a:off x="8009074" y="4064127"/>
            <a:ext cx="10572576" cy="6673939"/>
          </a:xfrm>
          <a:custGeom>
            <a:avLst/>
            <a:gdLst/>
            <a:ahLst/>
            <a:cxnLst/>
            <a:rect l="l" t="t" r="r" b="b"/>
            <a:pathLst>
              <a:path w="10572576" h="6673939" extrusionOk="0">
                <a:moveTo>
                  <a:pt x="0" y="0"/>
                </a:moveTo>
                <a:lnTo>
                  <a:pt x="10572576" y="0"/>
                </a:lnTo>
                <a:lnTo>
                  <a:pt x="10572576" y="6673939"/>
                </a:lnTo>
                <a:lnTo>
                  <a:pt x="0" y="66739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96" name="Google Shape;96;p11"/>
          <p:cNvSpPr txBox="1">
            <a:spLocks noGrp="1"/>
          </p:cNvSpPr>
          <p:nvPr>
            <p:ph type="body" idx="2"/>
          </p:nvPr>
        </p:nvSpPr>
        <p:spPr>
          <a:xfrm>
            <a:off x="10028063" y="7466425"/>
            <a:ext cx="65346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2750" algn="ctr" rtl="0">
              <a:spcBef>
                <a:spcPts val="640"/>
              </a:spcBef>
              <a:spcAft>
                <a:spcPts val="0"/>
              </a:spcAft>
              <a:buSzPts val="2900"/>
              <a:buChar char="•"/>
              <a:defRPr sz="2900"/>
            </a:lvl1pPr>
            <a:lvl2pPr marL="914400" lvl="1" indent="-412750" algn="ctr" rtl="0">
              <a:spcBef>
                <a:spcPts val="560"/>
              </a:spcBef>
              <a:spcAft>
                <a:spcPts val="0"/>
              </a:spcAft>
              <a:buSzPts val="2900"/>
              <a:buChar char="–"/>
              <a:defRPr sz="2900"/>
            </a:lvl2pPr>
            <a:lvl3pPr marL="1371600" lvl="2" indent="-412750" algn="ctr" rtl="0">
              <a:spcBef>
                <a:spcPts val="480"/>
              </a:spcBef>
              <a:spcAft>
                <a:spcPts val="0"/>
              </a:spcAft>
              <a:buSzPts val="2900"/>
              <a:buChar char="•"/>
              <a:defRPr sz="2900"/>
            </a:lvl3pPr>
            <a:lvl4pPr marL="1828800" lvl="3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–"/>
              <a:defRPr sz="2900"/>
            </a:lvl4pPr>
            <a:lvl5pPr marL="2286000" lvl="4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»"/>
              <a:defRPr sz="2900"/>
            </a:lvl5pPr>
            <a:lvl6pPr marL="2743200" lvl="5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6pPr>
            <a:lvl7pPr marL="3200400" lvl="6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7pPr>
            <a:lvl8pPr marL="3657600" lvl="7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8pPr>
            <a:lvl9pPr marL="4114800" lvl="8" indent="-412750" algn="ctr" rtl="0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0">
  <p:cSld name="CUSTOM_9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title"/>
          </p:nvPr>
        </p:nvSpPr>
        <p:spPr>
          <a:xfrm>
            <a:off x="9935575" y="447700"/>
            <a:ext cx="8114700" cy="3102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/>
          <p:nvPr/>
        </p:nvSpPr>
        <p:spPr>
          <a:xfrm>
            <a:off x="10015952" y="4028022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1</a:t>
            </a:r>
            <a:endParaRPr/>
          </a:p>
        </p:txBody>
      </p:sp>
      <p:sp>
        <p:nvSpPr>
          <p:cNvPr id="100" name="Google Shape;100;p12"/>
          <p:cNvSpPr txBox="1"/>
          <p:nvPr/>
        </p:nvSpPr>
        <p:spPr>
          <a:xfrm>
            <a:off x="10015952" y="5880577"/>
            <a:ext cx="5598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2</a:t>
            </a:r>
            <a:endParaRPr/>
          </a:p>
        </p:txBody>
      </p:sp>
      <p:sp>
        <p:nvSpPr>
          <p:cNvPr id="101" name="Google Shape;101;p12"/>
          <p:cNvSpPr txBox="1"/>
          <p:nvPr/>
        </p:nvSpPr>
        <p:spPr>
          <a:xfrm>
            <a:off x="10015952" y="7733132"/>
            <a:ext cx="734400" cy="16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4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3</a:t>
            </a:r>
            <a:endParaRPr/>
          </a:p>
        </p:txBody>
      </p:sp>
      <p:pic>
        <p:nvPicPr>
          <p:cNvPr id="102" name="Google Shape;102;p12"/>
          <p:cNvPicPr preferRelativeResize="0"/>
          <p:nvPr/>
        </p:nvPicPr>
        <p:blipFill rotWithShape="1">
          <a:blip r:embed="rId2">
            <a:alphaModFix/>
          </a:blip>
          <a:srcRect l="15994" t="50553"/>
          <a:stretch/>
        </p:blipFill>
        <p:spPr>
          <a:xfrm>
            <a:off x="0" y="0"/>
            <a:ext cx="10383127" cy="6105298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>
            <a:spLocks noGrp="1"/>
          </p:cNvSpPr>
          <p:nvPr>
            <p:ph type="body" idx="1"/>
          </p:nvPr>
        </p:nvSpPr>
        <p:spPr>
          <a:xfrm>
            <a:off x="11172775" y="4237425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11172775" y="6081550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11172775" y="7905831"/>
            <a:ext cx="6534600" cy="1182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1">
  <p:cSld name="CUSTOM_10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3"/>
          <p:cNvSpPr/>
          <p:nvPr/>
        </p:nvSpPr>
        <p:spPr>
          <a:xfrm>
            <a:off x="659586" y="1028700"/>
            <a:ext cx="16968827" cy="5748463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89" r="-179"/>
            </a:stretch>
          </a:blipFill>
          <a:ln>
            <a:noFill/>
          </a:ln>
        </p:spPr>
      </p:sp>
      <p:sp>
        <p:nvSpPr>
          <p:cNvPr id="108" name="Google Shape;108;p13"/>
          <p:cNvSpPr txBox="1"/>
          <p:nvPr/>
        </p:nvSpPr>
        <p:spPr>
          <a:xfrm>
            <a:off x="2611023" y="2579664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S</a:t>
            </a:r>
            <a:endParaRPr/>
          </a:p>
        </p:txBody>
      </p:sp>
      <p:sp>
        <p:nvSpPr>
          <p:cNvPr id="109" name="Google Shape;109;p13"/>
          <p:cNvSpPr txBox="1"/>
          <p:nvPr/>
        </p:nvSpPr>
        <p:spPr>
          <a:xfrm>
            <a:off x="2070127" y="2028220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STRENGTHS</a:t>
            </a:r>
            <a:endParaRPr/>
          </a:p>
        </p:txBody>
      </p:sp>
      <p:sp>
        <p:nvSpPr>
          <p:cNvPr id="110" name="Google Shape;110;p13"/>
          <p:cNvSpPr txBox="1"/>
          <p:nvPr/>
        </p:nvSpPr>
        <p:spPr>
          <a:xfrm>
            <a:off x="14603414" y="2545029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14062517" y="2031224"/>
            <a:ext cx="2155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THREATS</a:t>
            </a:r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6696256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W</a:t>
            </a: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5456457" y="2031224"/>
            <a:ext cx="3553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WEAKNESSES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0781490" y="2580663"/>
            <a:ext cx="10737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O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9972710" y="2031224"/>
            <a:ext cx="2691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OPPORTUNITIES</a:t>
            </a:r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 rot="10800000">
            <a:off x="9144000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7" name="Google Shape;117;p13"/>
          <p:cNvCxnSpPr/>
          <p:nvPr/>
        </p:nvCxnSpPr>
        <p:spPr>
          <a:xfrm rot="10800000">
            <a:off x="5147963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8" name="Google Shape;118;p13"/>
          <p:cNvCxnSpPr/>
          <p:nvPr/>
        </p:nvCxnSpPr>
        <p:spPr>
          <a:xfrm rot="10800000">
            <a:off x="13140037" y="2083956"/>
            <a:ext cx="0" cy="3807300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9" name="Google Shape;119;p13"/>
          <p:cNvSpPr txBox="1">
            <a:spLocks noGrp="1"/>
          </p:cNvSpPr>
          <p:nvPr>
            <p:ph type="title"/>
          </p:nvPr>
        </p:nvSpPr>
        <p:spPr>
          <a:xfrm>
            <a:off x="1504350" y="7676731"/>
            <a:ext cx="152793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950"/>
              <a:buNone/>
              <a:defRPr sz="89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2pPr>
            <a:lvl3pPr lvl="2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3pPr>
            <a:lvl4pPr lvl="3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4pPr>
            <a:lvl5pPr lvl="4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5pPr>
            <a:lvl6pPr lvl="5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6pPr>
            <a:lvl7pPr lvl="6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7pPr>
            <a:lvl8pPr lvl="7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8pPr>
            <a:lvl9pPr lvl="8" rtl="0">
              <a:spcBef>
                <a:spcPts val="0"/>
              </a:spcBef>
              <a:spcAft>
                <a:spcPts val="0"/>
              </a:spcAft>
              <a:buSzPts val="8950"/>
              <a:buNone/>
              <a:defRPr sz="8950"/>
            </a:lvl9pPr>
          </a:lstStyle>
          <a:p>
            <a:endParaRPr/>
          </a:p>
        </p:txBody>
      </p:sp>
      <p:sp>
        <p:nvSpPr>
          <p:cNvPr id="120" name="Google Shape;120;p13"/>
          <p:cNvSpPr txBox="1">
            <a:spLocks noGrp="1"/>
          </p:cNvSpPr>
          <p:nvPr>
            <p:ph type="body" idx="1"/>
          </p:nvPr>
        </p:nvSpPr>
        <p:spPr>
          <a:xfrm>
            <a:off x="1719275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1" name="Google Shape;121;p13"/>
          <p:cNvSpPr txBox="1">
            <a:spLocks noGrp="1"/>
          </p:cNvSpPr>
          <p:nvPr>
            <p:ph type="body" idx="2"/>
          </p:nvPr>
        </p:nvSpPr>
        <p:spPr>
          <a:xfrm>
            <a:off x="5804650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3"/>
          </p:nvPr>
        </p:nvSpPr>
        <p:spPr>
          <a:xfrm>
            <a:off x="9713563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body" idx="4"/>
          </p:nvPr>
        </p:nvSpPr>
        <p:spPr>
          <a:xfrm>
            <a:off x="13622488" y="4010125"/>
            <a:ext cx="2856900" cy="18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2">
  <p:cSld name="CUSTOM_1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>
            <a:spLocks noGrp="1"/>
          </p:cNvSpPr>
          <p:nvPr>
            <p:ph type="pic" idx="2"/>
          </p:nvPr>
        </p:nvSpPr>
        <p:spPr>
          <a:xfrm>
            <a:off x="7794475" y="3226125"/>
            <a:ext cx="10493400" cy="7060800"/>
          </a:xfrm>
          <a:prstGeom prst="rect">
            <a:avLst/>
          </a:prstGeom>
          <a:noFill/>
          <a:ln>
            <a:noFill/>
          </a:ln>
        </p:spPr>
      </p:sp>
      <p:pic>
        <p:nvPicPr>
          <p:cNvPr id="126" name="Google Shape;126;p14"/>
          <p:cNvPicPr preferRelativeResize="0"/>
          <p:nvPr/>
        </p:nvPicPr>
        <p:blipFill rotWithShape="1">
          <a:blip r:embed="rId2">
            <a:alphaModFix/>
          </a:blip>
          <a:srcRect l="28143" t="15739" r="33917"/>
          <a:stretch/>
        </p:blipFill>
        <p:spPr>
          <a:xfrm>
            <a:off x="0" y="0"/>
            <a:ext cx="18288000" cy="59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971550" y="1306450"/>
            <a:ext cx="163449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950"/>
              <a:buNone/>
              <a:defRPr sz="9950"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4"/>
          <p:cNvSpPr txBox="1">
            <a:spLocks noGrp="1"/>
          </p:cNvSpPr>
          <p:nvPr>
            <p:ph type="body" idx="1"/>
          </p:nvPr>
        </p:nvSpPr>
        <p:spPr>
          <a:xfrm>
            <a:off x="1282200" y="5690050"/>
            <a:ext cx="5226600" cy="3973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2425" algn="ctr" rtl="0">
              <a:spcBef>
                <a:spcPts val="640"/>
              </a:spcBef>
              <a:spcAft>
                <a:spcPts val="0"/>
              </a:spcAft>
              <a:buSzPts val="1950"/>
              <a:buChar char="•"/>
              <a:defRPr sz="1950"/>
            </a:lvl1pPr>
            <a:lvl2pPr marL="914400" lvl="1" indent="-352425" algn="ctr" rtl="0">
              <a:spcBef>
                <a:spcPts val="560"/>
              </a:spcBef>
              <a:spcAft>
                <a:spcPts val="0"/>
              </a:spcAft>
              <a:buSzPts val="1950"/>
              <a:buChar char="–"/>
              <a:defRPr sz="1950"/>
            </a:lvl2pPr>
            <a:lvl3pPr marL="1371600" lvl="2" indent="-352425" algn="ctr" rtl="0">
              <a:spcBef>
                <a:spcPts val="480"/>
              </a:spcBef>
              <a:spcAft>
                <a:spcPts val="0"/>
              </a:spcAft>
              <a:buSzPts val="1950"/>
              <a:buChar char="•"/>
              <a:defRPr sz="1950"/>
            </a:lvl3pPr>
            <a:lvl4pPr marL="1828800" lvl="3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–"/>
              <a:defRPr sz="1950"/>
            </a:lvl4pPr>
            <a:lvl5pPr marL="2286000" lvl="4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»"/>
              <a:defRPr sz="1950"/>
            </a:lvl5pPr>
            <a:lvl6pPr marL="2743200" lvl="5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6pPr>
            <a:lvl7pPr marL="3200400" lvl="6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7pPr>
            <a:lvl8pPr marL="3657600" lvl="7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8pPr>
            <a:lvl9pPr marL="4114800" lvl="8" indent="-352425" algn="ctr" rtl="0">
              <a:spcBef>
                <a:spcPts val="400"/>
              </a:spcBef>
              <a:spcAft>
                <a:spcPts val="0"/>
              </a:spcAft>
              <a:buSzPts val="1950"/>
              <a:buChar char="•"/>
              <a:defRPr sz="195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3"/>
          </p:nvPr>
        </p:nvSpPr>
        <p:spPr>
          <a:xfrm>
            <a:off x="2362350" y="4393975"/>
            <a:ext cx="3066300" cy="1566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800"/>
              <a:buNone/>
              <a:defRPr sz="2800"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1028700" y="1694498"/>
            <a:ext cx="16230600" cy="6898005"/>
          </a:xfrm>
          <a:custGeom>
            <a:avLst/>
            <a:gdLst/>
            <a:ahLst/>
            <a:cxnLst/>
            <a:rect l="l" t="t" r="r" b="b"/>
            <a:pathLst>
              <a:path w="16230600" h="6898005" extrusionOk="0">
                <a:moveTo>
                  <a:pt x="0" y="0"/>
                </a:moveTo>
                <a:lnTo>
                  <a:pt x="16230600" y="0"/>
                </a:lnTo>
                <a:lnTo>
                  <a:pt x="16230600" y="6898004"/>
                </a:lnTo>
                <a:lnTo>
                  <a:pt x="0" y="68980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Google Shape;11;p3"/>
          <p:cNvSpPr/>
          <p:nvPr/>
        </p:nvSpPr>
        <p:spPr>
          <a:xfrm>
            <a:off x="1" y="772000"/>
            <a:ext cx="758729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73988"/>
            </a:stretch>
          </a:blipFill>
          <a:ln>
            <a:noFill/>
          </a:ln>
        </p:spPr>
      </p:sp>
      <p:sp>
        <p:nvSpPr>
          <p:cNvPr id="12" name="Google Shape;12;p3"/>
          <p:cNvSpPr/>
          <p:nvPr/>
        </p:nvSpPr>
        <p:spPr>
          <a:xfrm>
            <a:off x="9144000" y="8488225"/>
            <a:ext cx="9132855" cy="1026782"/>
          </a:xfrm>
          <a:custGeom>
            <a:avLst/>
            <a:gdLst/>
            <a:ahLst/>
            <a:cxnLst/>
            <a:rect l="l" t="t" r="r" b="b"/>
            <a:pathLst>
              <a:path w="11240437" h="1026782" extrusionOk="0">
                <a:moveTo>
                  <a:pt x="0" y="0"/>
                </a:moveTo>
                <a:lnTo>
                  <a:pt x="11240437" y="0"/>
                </a:lnTo>
                <a:lnTo>
                  <a:pt x="11240437" y="1026783"/>
                </a:lnTo>
                <a:lnTo>
                  <a:pt x="0" y="10267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r="-73988"/>
            </a:stretch>
          </a:blipFill>
          <a:ln>
            <a:noFill/>
          </a:ln>
        </p:spPr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133450" y="1002050"/>
            <a:ext cx="6210300" cy="6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56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2"/>
          </p:nvPr>
        </p:nvSpPr>
        <p:spPr>
          <a:xfrm>
            <a:off x="10944200" y="8718263"/>
            <a:ext cx="6210300" cy="681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None/>
              <a:defRPr/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1857300" y="4133850"/>
            <a:ext cx="145734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0500"/>
              <a:buNone/>
              <a:defRPr sz="10500">
                <a:solidFill>
                  <a:srgbClr val="C1FF7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2747281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8" name="Google Shape;18;p4"/>
          <p:cNvSpPr/>
          <p:nvPr/>
        </p:nvSpPr>
        <p:spPr>
          <a:xfrm>
            <a:off x="0" y="5997892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0" y="-503675"/>
            <a:ext cx="13430734" cy="4792440"/>
          </a:xfrm>
          <a:custGeom>
            <a:avLst/>
            <a:gdLst/>
            <a:ahLst/>
            <a:cxnLst/>
            <a:rect l="l" t="t" r="r" b="b"/>
            <a:pathLst>
              <a:path w="13810523" h="4792440" extrusionOk="0">
                <a:moveTo>
                  <a:pt x="0" y="0"/>
                </a:moveTo>
                <a:lnTo>
                  <a:pt x="13810523" y="0"/>
                </a:lnTo>
                <a:lnTo>
                  <a:pt x="13810523" y="4792440"/>
                </a:lnTo>
                <a:lnTo>
                  <a:pt x="0" y="479244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137264"/>
            </a:stretch>
          </a:blipFill>
          <a:ln>
            <a:noFill/>
          </a:ln>
        </p:spPr>
      </p:sp>
      <p:sp>
        <p:nvSpPr>
          <p:cNvPr id="20" name="Google Shape;20;p4"/>
          <p:cNvSpPr txBox="1"/>
          <p:nvPr/>
        </p:nvSpPr>
        <p:spPr>
          <a:xfrm>
            <a:off x="1723690" y="1235384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01</a:t>
            </a:r>
            <a:endParaRPr/>
          </a:p>
        </p:txBody>
      </p:sp>
      <p:sp>
        <p:nvSpPr>
          <p:cNvPr id="21" name="Google Shape;21;p4"/>
          <p:cNvSpPr txBox="1"/>
          <p:nvPr/>
        </p:nvSpPr>
        <p:spPr>
          <a:xfrm>
            <a:off x="1723690" y="4486345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02</a:t>
            </a:r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1723690" y="7708731"/>
            <a:ext cx="12900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03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361225" y="1200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3361225" y="4429200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3"/>
          </p:nvPr>
        </p:nvSpPr>
        <p:spPr>
          <a:xfrm>
            <a:off x="3361225" y="7651575"/>
            <a:ext cx="100695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6200"/>
              <a:buFont typeface="Oswald"/>
              <a:buNone/>
              <a:defRPr sz="62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 rot="5400000">
            <a:off x="10534650" y="3581400"/>
            <a:ext cx="99060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3000"/>
              <a:buNone/>
              <a:defRPr sz="1300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3">
  <p:cSld name="CUSTOM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 l="25138"/>
          <a:stretch/>
        </p:blipFill>
        <p:spPr>
          <a:xfrm>
            <a:off x="0" y="1281250"/>
            <a:ext cx="9144002" cy="822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5"/>
          <p:cNvPicPr preferRelativeResize="0"/>
          <p:nvPr/>
        </p:nvPicPr>
        <p:blipFill rotWithShape="1">
          <a:blip r:embed="rId2">
            <a:alphaModFix/>
          </a:blip>
          <a:srcRect r="56368"/>
          <a:stretch/>
        </p:blipFill>
        <p:spPr>
          <a:xfrm>
            <a:off x="12958625" y="1281250"/>
            <a:ext cx="5329374" cy="8227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>
            <a:spLocks noGrp="1"/>
          </p:cNvSpPr>
          <p:nvPr>
            <p:ph type="pic" idx="2"/>
          </p:nvPr>
        </p:nvSpPr>
        <p:spPr>
          <a:xfrm>
            <a:off x="-323850" y="1962150"/>
            <a:ext cx="11792100" cy="832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 rot="5400000">
            <a:off x="6762750" y="3581400"/>
            <a:ext cx="10096500" cy="312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8450"/>
              <a:buNone/>
              <a:defRPr sz="8450" b="1">
                <a:solidFill>
                  <a:srgbClr val="D4D4D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 idx="3"/>
          </p:nvPr>
        </p:nvSpPr>
        <p:spPr>
          <a:xfrm>
            <a:off x="15364088" y="4344750"/>
            <a:ext cx="1600200" cy="1562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9000"/>
              <a:buNone/>
              <a:defRPr sz="9000">
                <a:solidFill>
                  <a:srgbClr val="C1FF7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4">
  <p:cSld name="CUSTOM_3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0" y="7900550"/>
            <a:ext cx="106941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 r="27536" b="27267"/>
          <a:stretch/>
        </p:blipFill>
        <p:spPr>
          <a:xfrm>
            <a:off x="11038400" y="3019150"/>
            <a:ext cx="7249599" cy="7267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6"/>
          <p:cNvPicPr preferRelativeResize="0"/>
          <p:nvPr/>
        </p:nvPicPr>
        <p:blipFill rotWithShape="1">
          <a:blip r:embed="rId2">
            <a:alphaModFix/>
          </a:blip>
          <a:srcRect l="32953" t="20166"/>
          <a:stretch/>
        </p:blipFill>
        <p:spPr>
          <a:xfrm>
            <a:off x="0" y="0"/>
            <a:ext cx="6708076" cy="7977199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>
            <a:spLocks noGrp="1"/>
          </p:cNvSpPr>
          <p:nvPr>
            <p:ph type="subTitle" idx="1"/>
          </p:nvPr>
        </p:nvSpPr>
        <p:spPr>
          <a:xfrm>
            <a:off x="828050" y="1466375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828050" y="2923950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ubTitle" idx="3"/>
          </p:nvPr>
        </p:nvSpPr>
        <p:spPr>
          <a:xfrm>
            <a:off x="12811825" y="5608650"/>
            <a:ext cx="4576800" cy="954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6450"/>
              <a:buFont typeface="Oswald"/>
              <a:buNone/>
              <a:defRPr sz="645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r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algn="r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algn="r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4"/>
          </p:nvPr>
        </p:nvSpPr>
        <p:spPr>
          <a:xfrm>
            <a:off x="12811825" y="70662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r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algn="r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algn="r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algn="r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5">
  <p:cSld name="CUSTOM_4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/>
        </p:nvSpPr>
        <p:spPr>
          <a:xfrm>
            <a:off x="2625505" y="1028700"/>
            <a:ext cx="13036990" cy="8229600"/>
          </a:xfrm>
          <a:custGeom>
            <a:avLst/>
            <a:gdLst/>
            <a:ahLst/>
            <a:cxnLst/>
            <a:rect l="l" t="t" r="r" b="b"/>
            <a:pathLst>
              <a:path w="13036990" h="8229600" extrusionOk="0">
                <a:moveTo>
                  <a:pt x="0" y="0"/>
                </a:moveTo>
                <a:lnTo>
                  <a:pt x="13036990" y="0"/>
                </a:lnTo>
                <a:lnTo>
                  <a:pt x="1303699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43" name="Google Shape;43;p7"/>
          <p:cNvSpPr txBox="1"/>
          <p:nvPr/>
        </p:nvSpPr>
        <p:spPr>
          <a:xfrm>
            <a:off x="8537847" y="1383062"/>
            <a:ext cx="1212300" cy="31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616" b="0" i="0" u="none" strike="noStrike" cap="none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“</a:t>
            </a:r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860000" y="2999275"/>
            <a:ext cx="8568000" cy="4288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7750"/>
              <a:buNone/>
              <a:defRPr sz="7750">
                <a:solidFill>
                  <a:srgbClr val="D4D4D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subTitle" idx="1"/>
          </p:nvPr>
        </p:nvSpPr>
        <p:spPr>
          <a:xfrm>
            <a:off x="6782100" y="7795877"/>
            <a:ext cx="4723800" cy="59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6">
  <p:cSld name="CUSTOM_5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 l="68166" b="69515"/>
          <a:stretch/>
        </p:blipFill>
        <p:spPr>
          <a:xfrm>
            <a:off x="0" y="3428997"/>
            <a:ext cx="7161902" cy="685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 rotWithShape="1">
          <a:blip r:embed="rId3">
            <a:alphaModFix/>
          </a:blip>
          <a:srcRect r="35224" b="30986"/>
          <a:stretch/>
        </p:blipFill>
        <p:spPr>
          <a:xfrm>
            <a:off x="5563100" y="1151425"/>
            <a:ext cx="12724900" cy="913557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92550" y="1151425"/>
            <a:ext cx="4576800" cy="10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5500"/>
              <a:buFont typeface="Oswald"/>
              <a:buNone/>
              <a:defRPr sz="550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SzPts val="2400"/>
              <a:buFont typeface="Oswald"/>
              <a:buNone/>
              <a:defRPr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1292550" y="2483625"/>
            <a:ext cx="4164300" cy="2170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SzPts val="2400"/>
              <a:buChar char="•"/>
              <a:defRPr/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SzPts val="2400"/>
              <a:buChar char="–"/>
              <a:defRPr/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SzPts val="2400"/>
              <a:buChar char="–"/>
              <a:defRPr/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SzPts val="2400"/>
              <a:buChar char="»"/>
              <a:defRPr/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8445775" y="3152304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 idx="3"/>
          </p:nvPr>
        </p:nvSpPr>
        <p:spPr>
          <a:xfrm>
            <a:off x="8445775" y="5533541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1FF72"/>
              </a:buClr>
              <a:buSzPts val="11400"/>
              <a:buNone/>
              <a:defRPr sz="11400" b="1">
                <a:solidFill>
                  <a:srgbClr val="C1FF7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title" idx="4"/>
          </p:nvPr>
        </p:nvSpPr>
        <p:spPr>
          <a:xfrm>
            <a:off x="8445775" y="7914779"/>
            <a:ext cx="12467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1400"/>
              <a:buNone/>
              <a:defRPr sz="1140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7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32925" y="7883050"/>
            <a:ext cx="6731700" cy="1143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/>
          <p:nvPr/>
        </p:nvSpPr>
        <p:spPr>
          <a:xfrm>
            <a:off x="1011163" y="781366"/>
            <a:ext cx="6475586" cy="6467492"/>
          </a:xfrm>
          <a:custGeom>
            <a:avLst/>
            <a:gdLst/>
            <a:ahLst/>
            <a:cxnLst/>
            <a:rect l="l" t="t" r="r" b="b"/>
            <a:pathLst>
              <a:path w="6475586" h="6467492" extrusionOk="0">
                <a:moveTo>
                  <a:pt x="0" y="0"/>
                </a:moveTo>
                <a:lnTo>
                  <a:pt x="6475586" y="0"/>
                </a:lnTo>
                <a:lnTo>
                  <a:pt x="6475586" y="6467491"/>
                </a:lnTo>
                <a:lnTo>
                  <a:pt x="0" y="64674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7" name="Google Shape;57;p9"/>
          <p:cNvSpPr/>
          <p:nvPr/>
        </p:nvSpPr>
        <p:spPr>
          <a:xfrm>
            <a:off x="8918507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8" name="Google Shape;58;p9"/>
          <p:cNvSpPr/>
          <p:nvPr/>
        </p:nvSpPr>
        <p:spPr>
          <a:xfrm>
            <a:off x="8918507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59" name="Google Shape;59;p9"/>
          <p:cNvSpPr/>
          <p:nvPr/>
        </p:nvSpPr>
        <p:spPr>
          <a:xfrm>
            <a:off x="13436151" y="352728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5"/>
                </a:lnTo>
                <a:lnTo>
                  <a:pt x="0" y="38358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0" name="Google Shape;60;p9"/>
          <p:cNvSpPr/>
          <p:nvPr/>
        </p:nvSpPr>
        <p:spPr>
          <a:xfrm>
            <a:off x="13436151" y="5190156"/>
            <a:ext cx="3840686" cy="3835885"/>
          </a:xfrm>
          <a:custGeom>
            <a:avLst/>
            <a:gdLst/>
            <a:ahLst/>
            <a:cxnLst/>
            <a:rect l="l" t="t" r="r" b="b"/>
            <a:pathLst>
              <a:path w="3840686" h="3835885" extrusionOk="0">
                <a:moveTo>
                  <a:pt x="0" y="0"/>
                </a:moveTo>
                <a:lnTo>
                  <a:pt x="3840686" y="0"/>
                </a:lnTo>
                <a:lnTo>
                  <a:pt x="3840686" y="3835886"/>
                </a:lnTo>
                <a:lnTo>
                  <a:pt x="0" y="38358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61" name="Google Shape;61;p9"/>
          <p:cNvSpPr/>
          <p:nvPr/>
        </p:nvSpPr>
        <p:spPr>
          <a:xfrm>
            <a:off x="1550421" y="1214479"/>
            <a:ext cx="5381625" cy="5558142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9238343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9238343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13755987" y="609608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13755987" y="5447037"/>
            <a:ext cx="3190875" cy="3295536"/>
          </a:xfrm>
          <a:custGeom>
            <a:avLst/>
            <a:gdLst/>
            <a:ahLst/>
            <a:cxnLst/>
            <a:rect l="l" t="t" r="r" b="b"/>
            <a:pathLst>
              <a:path w="6350000" h="6558280" extrusionOk="0">
                <a:moveTo>
                  <a:pt x="5218430" y="6558280"/>
                </a:moveTo>
                <a:lnTo>
                  <a:pt x="1131570" y="6558280"/>
                </a:lnTo>
                <a:cubicBezTo>
                  <a:pt x="508000" y="6558280"/>
                  <a:pt x="0" y="6050280"/>
                  <a:pt x="0" y="5426710"/>
                </a:cubicBezTo>
                <a:lnTo>
                  <a:pt x="0" y="1131570"/>
                </a:lnTo>
                <a:cubicBezTo>
                  <a:pt x="0" y="508000"/>
                  <a:pt x="508000" y="0"/>
                  <a:pt x="1131570" y="0"/>
                </a:cubicBezTo>
                <a:lnTo>
                  <a:pt x="5218430" y="0"/>
                </a:lnTo>
                <a:cubicBezTo>
                  <a:pt x="5842000" y="0"/>
                  <a:pt x="6350000" y="508000"/>
                  <a:pt x="6350000" y="1131570"/>
                </a:cubicBezTo>
                <a:lnTo>
                  <a:pt x="6350000" y="5425440"/>
                </a:lnTo>
                <a:cubicBezTo>
                  <a:pt x="6350000" y="6050280"/>
                  <a:pt x="5842000" y="6558280"/>
                  <a:pt x="5218430" y="6558280"/>
                </a:cubicBezTo>
                <a:close/>
                <a:moveTo>
                  <a:pt x="1131570" y="149860"/>
                </a:moveTo>
                <a:cubicBezTo>
                  <a:pt x="590550" y="149860"/>
                  <a:pt x="149860" y="590550"/>
                  <a:pt x="149860" y="1131570"/>
                </a:cubicBezTo>
                <a:lnTo>
                  <a:pt x="149860" y="5425440"/>
                </a:lnTo>
                <a:cubicBezTo>
                  <a:pt x="149860" y="5966460"/>
                  <a:pt x="590550" y="6407150"/>
                  <a:pt x="1131570" y="6407150"/>
                </a:cubicBezTo>
                <a:lnTo>
                  <a:pt x="5218430" y="6407150"/>
                </a:lnTo>
                <a:cubicBezTo>
                  <a:pt x="5759450" y="6407150"/>
                  <a:pt x="6200140" y="5966460"/>
                  <a:pt x="6200140" y="5425440"/>
                </a:cubicBezTo>
                <a:lnTo>
                  <a:pt x="6200140" y="1131570"/>
                </a:lnTo>
                <a:cubicBezTo>
                  <a:pt x="6200140" y="590550"/>
                  <a:pt x="5759450" y="149860"/>
                  <a:pt x="5218430" y="149860"/>
                </a:cubicBezTo>
                <a:lnTo>
                  <a:pt x="1131570" y="149860"/>
                </a:lnTo>
                <a:close/>
              </a:path>
            </a:pathLst>
          </a:custGeom>
          <a:solidFill>
            <a:srgbClr val="23232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/>
          <p:nvPr/>
        </p:nvSpPr>
        <p:spPr>
          <a:xfrm>
            <a:off x="1975724" y="2240927"/>
            <a:ext cx="72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C1FF72"/>
                </a:solidFill>
                <a:latin typeface="Titillium Web"/>
                <a:ea typeface="Titillium Web"/>
                <a:cs typeface="Titillium Web"/>
                <a:sym typeface="Titillium Web"/>
              </a:rPr>
              <a:t>CEO</a:t>
            </a:r>
            <a:endParaRPr/>
          </a:p>
        </p:txBody>
      </p:sp>
      <p:sp>
        <p:nvSpPr>
          <p:cNvPr id="67" name="Google Shape;67;p9"/>
          <p:cNvSpPr txBox="1"/>
          <p:nvPr/>
        </p:nvSpPr>
        <p:spPr>
          <a:xfrm>
            <a:off x="1975724" y="1854212"/>
            <a:ext cx="14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rPr>
              <a:t>John Doe</a:t>
            </a:r>
            <a:endParaRPr/>
          </a:p>
        </p:txBody>
      </p:sp>
      <p:sp>
        <p:nvSpPr>
          <p:cNvPr id="68" name="Google Shape;68;p9"/>
          <p:cNvSpPr>
            <a:spLocks noGrp="1"/>
          </p:cNvSpPr>
          <p:nvPr>
            <p:ph type="pic" idx="2"/>
          </p:nvPr>
        </p:nvSpPr>
        <p:spPr>
          <a:xfrm>
            <a:off x="1686738" y="1439050"/>
            <a:ext cx="5109000" cy="5109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69" name="Google Shape;69;p9"/>
          <p:cNvSpPr>
            <a:spLocks noGrp="1"/>
          </p:cNvSpPr>
          <p:nvPr>
            <p:ph type="pic" idx="3"/>
          </p:nvPr>
        </p:nvSpPr>
        <p:spPr>
          <a:xfrm>
            <a:off x="9362838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0" name="Google Shape;70;p9"/>
          <p:cNvSpPr>
            <a:spLocks noGrp="1"/>
          </p:cNvSpPr>
          <p:nvPr>
            <p:ph type="pic" idx="4"/>
          </p:nvPr>
        </p:nvSpPr>
        <p:spPr>
          <a:xfrm>
            <a:off x="13880475" y="781375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1" name="Google Shape;71;p9"/>
          <p:cNvSpPr>
            <a:spLocks noGrp="1"/>
          </p:cNvSpPr>
          <p:nvPr>
            <p:ph type="pic" idx="5"/>
          </p:nvPr>
        </p:nvSpPr>
        <p:spPr>
          <a:xfrm>
            <a:off x="9362838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2" name="Google Shape;72;p9"/>
          <p:cNvSpPr>
            <a:spLocks noGrp="1"/>
          </p:cNvSpPr>
          <p:nvPr>
            <p:ph type="pic" idx="6"/>
          </p:nvPr>
        </p:nvSpPr>
        <p:spPr>
          <a:xfrm>
            <a:off x="13880475" y="5623856"/>
            <a:ext cx="2952000" cy="2952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73" name="Google Shape;73;p9"/>
          <p:cNvSpPr txBox="1">
            <a:spLocks noGrp="1"/>
          </p:cNvSpPr>
          <p:nvPr>
            <p:ph type="subTitle" idx="1"/>
          </p:nvPr>
        </p:nvSpPr>
        <p:spPr>
          <a:xfrm>
            <a:off x="9362850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body" idx="7"/>
          </p:nvPr>
        </p:nvSpPr>
        <p:spPr>
          <a:xfrm>
            <a:off x="9362850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8"/>
          </p:nvPr>
        </p:nvSpPr>
        <p:spPr>
          <a:xfrm>
            <a:off x="13880475" y="402182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9"/>
          </p:nvPr>
        </p:nvSpPr>
        <p:spPr>
          <a:xfrm>
            <a:off x="13880475" y="445740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3"/>
          </p:nvPr>
        </p:nvSpPr>
        <p:spPr>
          <a:xfrm>
            <a:off x="9362850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14"/>
          </p:nvPr>
        </p:nvSpPr>
        <p:spPr>
          <a:xfrm>
            <a:off x="9362850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5"/>
          </p:nvPr>
        </p:nvSpPr>
        <p:spPr>
          <a:xfrm>
            <a:off x="13880475" y="8883175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None/>
              <a:defRPr b="1">
                <a:solidFill>
                  <a:srgbClr val="D4D4D4"/>
                </a:solidFill>
              </a:defRPr>
            </a:lvl1pPr>
            <a:lvl2pPr lvl="1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Oswald"/>
              <a:buNone/>
              <a:defRPr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16"/>
          </p:nvPr>
        </p:nvSpPr>
        <p:spPr>
          <a:xfrm>
            <a:off x="13880475" y="9318750"/>
            <a:ext cx="2952000" cy="560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1pPr>
            <a:lvl2pPr marL="914400" lvl="1" indent="-381000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2pPr>
            <a:lvl3pPr marL="1371600" lvl="2" indent="-381000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3pPr>
            <a:lvl4pPr marL="1828800" lvl="3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–"/>
              <a:defRPr>
                <a:solidFill>
                  <a:srgbClr val="C1FF72"/>
                </a:solidFill>
              </a:defRPr>
            </a:lvl4pPr>
            <a:lvl5pPr marL="2286000" lvl="4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»"/>
              <a:defRPr>
                <a:solidFill>
                  <a:srgbClr val="C1FF72"/>
                </a:solidFill>
              </a:defRPr>
            </a:lvl5pPr>
            <a:lvl6pPr marL="2743200" lvl="5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6pPr>
            <a:lvl7pPr marL="3200400" lvl="6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7pPr>
            <a:lvl8pPr marL="3657600" lvl="7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8pPr>
            <a:lvl9pPr marL="4114800" lvl="8" indent="-381000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Char char="•"/>
              <a:defRPr>
                <a:solidFill>
                  <a:srgbClr val="C1FF7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8">
  <p:cSld name="CUSTOM_7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l="7052" t="19676" r="12626" b="1520"/>
          <a:stretch/>
        </p:blipFill>
        <p:spPr>
          <a:xfrm>
            <a:off x="10075775" y="0"/>
            <a:ext cx="4913125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0"/>
          <p:cNvSpPr>
            <a:spLocks noGrp="1"/>
          </p:cNvSpPr>
          <p:nvPr>
            <p:ph type="pic" idx="2"/>
          </p:nvPr>
        </p:nvSpPr>
        <p:spPr>
          <a:xfrm>
            <a:off x="11997225" y="75"/>
            <a:ext cx="6290700" cy="10287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0"/>
          <p:cNvSpPr txBox="1">
            <a:spLocks noGrp="1"/>
          </p:cNvSpPr>
          <p:nvPr>
            <p:ph type="title"/>
          </p:nvPr>
        </p:nvSpPr>
        <p:spPr>
          <a:xfrm>
            <a:off x="1374125" y="671900"/>
            <a:ext cx="92490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350"/>
              <a:buNone/>
              <a:defRPr sz="10350" b="1">
                <a:solidFill>
                  <a:srgbClr val="D4D4D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0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0"/>
          <p:cNvSpPr/>
          <p:nvPr/>
        </p:nvSpPr>
        <p:spPr>
          <a:xfrm>
            <a:off x="1214087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6" name="Google Shape;86;p10"/>
          <p:cNvSpPr/>
          <p:nvPr/>
        </p:nvSpPr>
        <p:spPr>
          <a:xfrm>
            <a:off x="7056679" y="3917032"/>
            <a:ext cx="3726458" cy="3721800"/>
          </a:xfrm>
          <a:custGeom>
            <a:avLst/>
            <a:gdLst/>
            <a:ahLst/>
            <a:cxnLst/>
            <a:rect l="l" t="t" r="r" b="b"/>
            <a:pathLst>
              <a:path w="3726458" h="3721800" extrusionOk="0">
                <a:moveTo>
                  <a:pt x="0" y="0"/>
                </a:moveTo>
                <a:lnTo>
                  <a:pt x="3726458" y="0"/>
                </a:lnTo>
                <a:lnTo>
                  <a:pt x="3726458" y="3721799"/>
                </a:lnTo>
                <a:lnTo>
                  <a:pt x="0" y="3721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subTitle" idx="1"/>
          </p:nvPr>
        </p:nvSpPr>
        <p:spPr>
          <a:xfrm>
            <a:off x="1544163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subTitle" idx="3"/>
          </p:nvPr>
        </p:nvSpPr>
        <p:spPr>
          <a:xfrm>
            <a:off x="7386738" y="3192900"/>
            <a:ext cx="3066300" cy="447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C1FF72"/>
              </a:buClr>
              <a:buSzPts val="2400"/>
              <a:buNone/>
              <a:defRPr b="1">
                <a:solidFill>
                  <a:srgbClr val="C1FF72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C1FF72"/>
              </a:buClr>
              <a:buSzPts val="2400"/>
              <a:buFont typeface="Oswald"/>
              <a:buNone/>
              <a:defRPr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body" idx="4"/>
          </p:nvPr>
        </p:nvSpPr>
        <p:spPr>
          <a:xfrm>
            <a:off x="133500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5"/>
          </p:nvPr>
        </p:nvSpPr>
        <p:spPr>
          <a:xfrm>
            <a:off x="7177650" y="7915050"/>
            <a:ext cx="3484500" cy="171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rtl="0">
              <a:spcBef>
                <a:spcPts val="640"/>
              </a:spcBef>
              <a:spcAft>
                <a:spcPts val="0"/>
              </a:spcAft>
              <a:buSzPts val="2000"/>
              <a:buChar char="•"/>
              <a:defRPr sz="2000"/>
            </a:lvl1pPr>
            <a:lvl2pPr marL="914400" lvl="1" indent="-355600" rtl="0">
              <a:spcBef>
                <a:spcPts val="56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55600" rtl="0">
              <a:spcBef>
                <a:spcPts val="480"/>
              </a:spcBef>
              <a:spcAft>
                <a:spcPts val="0"/>
              </a:spcAft>
              <a:buSzPts val="2000"/>
              <a:buChar char="•"/>
              <a:defRPr sz="2000"/>
            </a:lvl3pPr>
            <a:lvl4pPr marL="1828800" lvl="3" indent="-355600" rtl="0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4pPr>
            <a:lvl5pPr marL="2286000" lvl="4" indent="-355600" rtl="0">
              <a:spcBef>
                <a:spcPts val="400"/>
              </a:spcBef>
              <a:spcAft>
                <a:spcPts val="0"/>
              </a:spcAft>
              <a:buSzPts val="2000"/>
              <a:buChar char="»"/>
              <a:defRPr sz="2000"/>
            </a:lvl5pPr>
            <a:lvl6pPr marL="2743200" lvl="5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marL="3200400" lvl="6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marL="3657600" lvl="7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marL="4114800" lvl="8" indent="-355600" rtl="0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32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0550" y="1303350"/>
            <a:ext cx="163449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 i="0" u="none" strike="noStrike" cap="none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D4D4D4"/>
              </a:buClr>
              <a:buSzPts val="10000"/>
              <a:buFont typeface="Oswald"/>
              <a:buNone/>
              <a:defRPr sz="1000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0550" y="30099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–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»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rgbClr val="D4D4D4"/>
              </a:buClr>
              <a:buSzPts val="2400"/>
              <a:buFont typeface="Titillium Web"/>
              <a:buChar char="•"/>
              <a:defRPr sz="2400" i="0" u="none" strike="noStrike" cap="none">
                <a:solidFill>
                  <a:srgbClr val="D4D4D4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>
          <a:extLst>
            <a:ext uri="{FF2B5EF4-FFF2-40B4-BE49-F238E27FC236}">
              <a16:creationId xmlns:a16="http://schemas.microsoft.com/office/drawing/2014/main" id="{F081711D-9ABC-9868-8576-A9449C687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>
            <a:extLst>
              <a:ext uri="{FF2B5EF4-FFF2-40B4-BE49-F238E27FC236}">
                <a16:creationId xmlns:a16="http://schemas.microsoft.com/office/drawing/2014/main" id="{087F975A-10E8-D01D-AAC2-E994579EE0F5}"/>
              </a:ext>
            </a:extLst>
          </p:cNvPr>
          <p:cNvSpPr/>
          <p:nvPr/>
        </p:nvSpPr>
        <p:spPr>
          <a:xfrm>
            <a:off x="-4753544" y="11048156"/>
            <a:ext cx="26930992" cy="2821586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85" r="-186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95" name="Google Shape;395;p33">
            <a:extLst>
              <a:ext uri="{FF2B5EF4-FFF2-40B4-BE49-F238E27FC236}">
                <a16:creationId xmlns:a16="http://schemas.microsoft.com/office/drawing/2014/main" id="{73C4C911-94CA-FC57-9948-8BABF32DDD24}"/>
              </a:ext>
            </a:extLst>
          </p:cNvPr>
          <p:cNvSpPr txBox="1"/>
          <p:nvPr/>
        </p:nvSpPr>
        <p:spPr>
          <a:xfrm>
            <a:off x="1933880" y="1578734"/>
            <a:ext cx="2889637" cy="135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DESIGN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7DB0F3E1-931E-FE63-F8BD-BB67B6846187}"/>
              </a:ext>
            </a:extLst>
          </p:cNvPr>
          <p:cNvSpPr txBox="1"/>
          <p:nvPr/>
        </p:nvSpPr>
        <p:spPr>
          <a:xfrm>
            <a:off x="14603414" y="2933223"/>
            <a:ext cx="1073700" cy="152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A57CA04D-874D-E045-D229-795E8102704F}"/>
              </a:ext>
            </a:extLst>
          </p:cNvPr>
          <p:cNvSpPr txBox="1"/>
          <p:nvPr/>
        </p:nvSpPr>
        <p:spPr>
          <a:xfrm>
            <a:off x="14062517" y="1671185"/>
            <a:ext cx="21555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403" name="Google Shape;403;p33">
            <a:extLst>
              <a:ext uri="{FF2B5EF4-FFF2-40B4-BE49-F238E27FC236}">
                <a16:creationId xmlns:a16="http://schemas.microsoft.com/office/drawing/2014/main" id="{0D418E0D-1261-B3CC-AEF2-F01C1DCC1F6B}"/>
              </a:ext>
            </a:extLst>
          </p:cNvPr>
          <p:cNvSpPr txBox="1"/>
          <p:nvPr/>
        </p:nvSpPr>
        <p:spPr>
          <a:xfrm>
            <a:off x="10781490" y="2968857"/>
            <a:ext cx="1073700" cy="152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404" name="Google Shape;404;p33">
            <a:extLst>
              <a:ext uri="{FF2B5EF4-FFF2-40B4-BE49-F238E27FC236}">
                <a16:creationId xmlns:a16="http://schemas.microsoft.com/office/drawing/2014/main" id="{138F72F6-CD12-1FAE-9B9F-CC716D889461}"/>
              </a:ext>
            </a:extLst>
          </p:cNvPr>
          <p:cNvSpPr txBox="1"/>
          <p:nvPr/>
        </p:nvSpPr>
        <p:spPr>
          <a:xfrm>
            <a:off x="9972710" y="1671185"/>
            <a:ext cx="26910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cxnSp>
        <p:nvCxnSpPr>
          <p:cNvPr id="407" name="Google Shape;407;p33">
            <a:extLst>
              <a:ext uri="{FF2B5EF4-FFF2-40B4-BE49-F238E27FC236}">
                <a16:creationId xmlns:a16="http://schemas.microsoft.com/office/drawing/2014/main" id="{4417C0C0-0EED-66AD-38FB-F460F4FFBE75}"/>
              </a:ext>
            </a:extLst>
          </p:cNvPr>
          <p:cNvCxnSpPr>
            <a:cxnSpLocks/>
          </p:cNvCxnSpPr>
          <p:nvPr/>
        </p:nvCxnSpPr>
        <p:spPr>
          <a:xfrm flipV="1">
            <a:off x="4823520" y="1543101"/>
            <a:ext cx="0" cy="1425756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95;p33">
            <a:extLst>
              <a:ext uri="{FF2B5EF4-FFF2-40B4-BE49-F238E27FC236}">
                <a16:creationId xmlns:a16="http://schemas.microsoft.com/office/drawing/2014/main" id="{48449045-0987-80FC-8E51-1AA86039BCC2}"/>
              </a:ext>
            </a:extLst>
          </p:cNvPr>
          <p:cNvSpPr txBox="1"/>
          <p:nvPr/>
        </p:nvSpPr>
        <p:spPr>
          <a:xfrm>
            <a:off x="5548906" y="1578735"/>
            <a:ext cx="9211718" cy="139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Form follows function</a:t>
            </a:r>
            <a:endParaRPr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023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>
          <a:extLst>
            <a:ext uri="{FF2B5EF4-FFF2-40B4-BE49-F238E27FC236}">
              <a16:creationId xmlns:a16="http://schemas.microsoft.com/office/drawing/2014/main" id="{116BEC97-4F70-01D3-E736-A6DE09F51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>
            <a:extLst>
              <a:ext uri="{FF2B5EF4-FFF2-40B4-BE49-F238E27FC236}">
                <a16:creationId xmlns:a16="http://schemas.microsoft.com/office/drawing/2014/main" id="{7F2B5257-05D3-3739-A13F-3064B374DBE8}"/>
              </a:ext>
            </a:extLst>
          </p:cNvPr>
          <p:cNvSpPr/>
          <p:nvPr/>
        </p:nvSpPr>
        <p:spPr>
          <a:xfrm>
            <a:off x="-4753544" y="11048156"/>
            <a:ext cx="26930992" cy="2821586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85" r="-186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95" name="Google Shape;395;p33">
            <a:extLst>
              <a:ext uri="{FF2B5EF4-FFF2-40B4-BE49-F238E27FC236}">
                <a16:creationId xmlns:a16="http://schemas.microsoft.com/office/drawing/2014/main" id="{B9603B8C-49F6-CC06-CA0A-21AD54FA37EA}"/>
              </a:ext>
            </a:extLst>
          </p:cNvPr>
          <p:cNvSpPr txBox="1"/>
          <p:nvPr/>
        </p:nvSpPr>
        <p:spPr>
          <a:xfrm>
            <a:off x="1933880" y="1578734"/>
            <a:ext cx="2889637" cy="1354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DESIGN</a:t>
            </a:r>
            <a:endParaRPr sz="6000" dirty="0">
              <a:solidFill>
                <a:srgbClr val="FFC000"/>
              </a:solidFill>
            </a:endParaRPr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33ED8FC9-1F9F-5174-AD8C-316ED8175AD9}"/>
              </a:ext>
            </a:extLst>
          </p:cNvPr>
          <p:cNvSpPr txBox="1"/>
          <p:nvPr/>
        </p:nvSpPr>
        <p:spPr>
          <a:xfrm>
            <a:off x="14603414" y="2933223"/>
            <a:ext cx="1073700" cy="152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18828328-A709-56A2-DBDB-EB4502A3BE2D}"/>
              </a:ext>
            </a:extLst>
          </p:cNvPr>
          <p:cNvSpPr txBox="1"/>
          <p:nvPr/>
        </p:nvSpPr>
        <p:spPr>
          <a:xfrm>
            <a:off x="14062517" y="1671185"/>
            <a:ext cx="21555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403" name="Google Shape;403;p33">
            <a:extLst>
              <a:ext uri="{FF2B5EF4-FFF2-40B4-BE49-F238E27FC236}">
                <a16:creationId xmlns:a16="http://schemas.microsoft.com/office/drawing/2014/main" id="{4B33E37F-99FD-3349-CDB9-BA12C651E4B2}"/>
              </a:ext>
            </a:extLst>
          </p:cNvPr>
          <p:cNvSpPr txBox="1"/>
          <p:nvPr/>
        </p:nvSpPr>
        <p:spPr>
          <a:xfrm>
            <a:off x="10781490" y="2968857"/>
            <a:ext cx="1073700" cy="152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404" name="Google Shape;404;p33">
            <a:extLst>
              <a:ext uri="{FF2B5EF4-FFF2-40B4-BE49-F238E27FC236}">
                <a16:creationId xmlns:a16="http://schemas.microsoft.com/office/drawing/2014/main" id="{9C871AD7-0B14-1691-F901-6EF00FC0F8F7}"/>
              </a:ext>
            </a:extLst>
          </p:cNvPr>
          <p:cNvSpPr txBox="1"/>
          <p:nvPr/>
        </p:nvSpPr>
        <p:spPr>
          <a:xfrm>
            <a:off x="9972710" y="1671185"/>
            <a:ext cx="26910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cxnSp>
        <p:nvCxnSpPr>
          <p:cNvPr id="407" name="Google Shape;407;p33">
            <a:extLst>
              <a:ext uri="{FF2B5EF4-FFF2-40B4-BE49-F238E27FC236}">
                <a16:creationId xmlns:a16="http://schemas.microsoft.com/office/drawing/2014/main" id="{AB01CC16-B45F-1AFF-C630-0E2F4205BB2C}"/>
              </a:ext>
            </a:extLst>
          </p:cNvPr>
          <p:cNvCxnSpPr>
            <a:cxnSpLocks/>
          </p:cNvCxnSpPr>
          <p:nvPr/>
        </p:nvCxnSpPr>
        <p:spPr>
          <a:xfrm flipV="1">
            <a:off x="4823520" y="1543101"/>
            <a:ext cx="0" cy="1425756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" name="Google Shape;395;p33">
            <a:extLst>
              <a:ext uri="{FF2B5EF4-FFF2-40B4-BE49-F238E27FC236}">
                <a16:creationId xmlns:a16="http://schemas.microsoft.com/office/drawing/2014/main" id="{0E42C648-3361-73D7-6E20-FC604343269A}"/>
              </a:ext>
            </a:extLst>
          </p:cNvPr>
          <p:cNvSpPr txBox="1"/>
          <p:nvPr/>
        </p:nvSpPr>
        <p:spPr>
          <a:xfrm>
            <a:off x="5548906" y="1578735"/>
            <a:ext cx="9211718" cy="13901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Hardware components</a:t>
            </a:r>
            <a:endParaRPr sz="6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52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1">
          <a:extLst>
            <a:ext uri="{FF2B5EF4-FFF2-40B4-BE49-F238E27FC236}">
              <a16:creationId xmlns:a16="http://schemas.microsoft.com/office/drawing/2014/main" id="{E19DA06A-0F3A-4FA9-6F30-2FD904068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3">
            <a:extLst>
              <a:ext uri="{FF2B5EF4-FFF2-40B4-BE49-F238E27FC236}">
                <a16:creationId xmlns:a16="http://schemas.microsoft.com/office/drawing/2014/main" id="{A1A76D15-2D5B-22D1-0B1B-A182D715BD96}"/>
              </a:ext>
            </a:extLst>
          </p:cNvPr>
          <p:cNvSpPr/>
          <p:nvPr/>
        </p:nvSpPr>
        <p:spPr>
          <a:xfrm>
            <a:off x="659586" y="895028"/>
            <a:ext cx="16968827" cy="4248473"/>
          </a:xfrm>
          <a:custGeom>
            <a:avLst/>
            <a:gdLst/>
            <a:ahLst/>
            <a:cxnLst/>
            <a:rect l="l" t="t" r="r" b="b"/>
            <a:pathLst>
              <a:path w="16968827" h="5748463" extrusionOk="0">
                <a:moveTo>
                  <a:pt x="0" y="0"/>
                </a:moveTo>
                <a:lnTo>
                  <a:pt x="16968828" y="0"/>
                </a:lnTo>
                <a:lnTo>
                  <a:pt x="16968828" y="5748463"/>
                </a:lnTo>
                <a:lnTo>
                  <a:pt x="0" y="57484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185" r="-186"/>
            </a:stretch>
          </a:blip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394" name="Google Shape;394;p33">
            <a:extLst>
              <a:ext uri="{FF2B5EF4-FFF2-40B4-BE49-F238E27FC236}">
                <a16:creationId xmlns:a16="http://schemas.microsoft.com/office/drawing/2014/main" id="{E504985F-3A1F-E5B5-22B3-3F8E84EE155F}"/>
              </a:ext>
            </a:extLst>
          </p:cNvPr>
          <p:cNvSpPr txBox="1"/>
          <p:nvPr/>
        </p:nvSpPr>
        <p:spPr>
          <a:xfrm>
            <a:off x="1871190" y="3039865"/>
            <a:ext cx="2889640" cy="152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dirty="0">
                <a:solidFill>
                  <a:srgbClr val="FFC000"/>
                </a:solidFill>
                <a:latin typeface="Oswald"/>
                <a:sym typeface="Oswald"/>
              </a:rPr>
              <a:t>D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395" name="Google Shape;395;p33">
            <a:extLst>
              <a:ext uri="{FF2B5EF4-FFF2-40B4-BE49-F238E27FC236}">
                <a16:creationId xmlns:a16="http://schemas.microsoft.com/office/drawing/2014/main" id="{F27851E0-B8FB-C715-F865-5361AE85D1DB}"/>
              </a:ext>
            </a:extLst>
          </p:cNvPr>
          <p:cNvSpPr txBox="1"/>
          <p:nvPr/>
        </p:nvSpPr>
        <p:spPr>
          <a:xfrm>
            <a:off x="1151924" y="2028220"/>
            <a:ext cx="3996036" cy="11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DESIGN</a:t>
            </a:r>
            <a:endParaRPr sz="6000" dirty="0"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0CB7FBCE-5473-4B35-7C16-4D2042BE533C}"/>
              </a:ext>
            </a:extLst>
          </p:cNvPr>
          <p:cNvSpPr txBox="1"/>
          <p:nvPr/>
        </p:nvSpPr>
        <p:spPr>
          <a:xfrm>
            <a:off x="14603414" y="3005230"/>
            <a:ext cx="1073700" cy="152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398" name="Google Shape;398;p33">
            <a:extLst>
              <a:ext uri="{FF2B5EF4-FFF2-40B4-BE49-F238E27FC236}">
                <a16:creationId xmlns:a16="http://schemas.microsoft.com/office/drawing/2014/main" id="{5CF133B2-5FCD-68DE-964F-6919D4D1B550}"/>
              </a:ext>
            </a:extLst>
          </p:cNvPr>
          <p:cNvSpPr txBox="1"/>
          <p:nvPr/>
        </p:nvSpPr>
        <p:spPr>
          <a:xfrm>
            <a:off x="14062517" y="2031224"/>
            <a:ext cx="21555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400" name="Google Shape;400;p33">
            <a:extLst>
              <a:ext uri="{FF2B5EF4-FFF2-40B4-BE49-F238E27FC236}">
                <a16:creationId xmlns:a16="http://schemas.microsoft.com/office/drawing/2014/main" id="{96EF7ED5-BE5F-FE90-7A02-697E5CF79098}"/>
              </a:ext>
            </a:extLst>
          </p:cNvPr>
          <p:cNvSpPr txBox="1"/>
          <p:nvPr/>
        </p:nvSpPr>
        <p:spPr>
          <a:xfrm>
            <a:off x="5535094" y="3040864"/>
            <a:ext cx="2960834" cy="152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H</a:t>
            </a:r>
            <a:endParaRPr dirty="0">
              <a:solidFill>
                <a:srgbClr val="FFC000"/>
              </a:solidFill>
            </a:endParaRPr>
          </a:p>
        </p:txBody>
      </p:sp>
      <p:sp>
        <p:nvSpPr>
          <p:cNvPr id="401" name="Google Shape;401;p33">
            <a:extLst>
              <a:ext uri="{FF2B5EF4-FFF2-40B4-BE49-F238E27FC236}">
                <a16:creationId xmlns:a16="http://schemas.microsoft.com/office/drawing/2014/main" id="{DBFD32DD-FD80-093A-7DCC-0F064477D27A}"/>
              </a:ext>
            </a:extLst>
          </p:cNvPr>
          <p:cNvSpPr txBox="1"/>
          <p:nvPr/>
        </p:nvSpPr>
        <p:spPr>
          <a:xfrm>
            <a:off x="5147959" y="2031224"/>
            <a:ext cx="3996031" cy="1144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HARDWARE</a:t>
            </a:r>
            <a:endParaRPr sz="6000" dirty="0"/>
          </a:p>
        </p:txBody>
      </p:sp>
      <p:sp>
        <p:nvSpPr>
          <p:cNvPr id="403" name="Google Shape;403;p33">
            <a:extLst>
              <a:ext uri="{FF2B5EF4-FFF2-40B4-BE49-F238E27FC236}">
                <a16:creationId xmlns:a16="http://schemas.microsoft.com/office/drawing/2014/main" id="{7B0D1274-530E-BD5F-BB87-370E5CEC58F1}"/>
              </a:ext>
            </a:extLst>
          </p:cNvPr>
          <p:cNvSpPr txBox="1"/>
          <p:nvPr/>
        </p:nvSpPr>
        <p:spPr>
          <a:xfrm>
            <a:off x="10781490" y="3040864"/>
            <a:ext cx="1073700" cy="1526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 dirty="0">
                <a:solidFill>
                  <a:srgbClr val="C1FF72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sp>
        <p:nvSpPr>
          <p:cNvPr id="404" name="Google Shape;404;p33">
            <a:extLst>
              <a:ext uri="{FF2B5EF4-FFF2-40B4-BE49-F238E27FC236}">
                <a16:creationId xmlns:a16="http://schemas.microsoft.com/office/drawing/2014/main" id="{23C59375-A08E-2325-9344-26F5EB71E995}"/>
              </a:ext>
            </a:extLst>
          </p:cNvPr>
          <p:cNvSpPr txBox="1"/>
          <p:nvPr/>
        </p:nvSpPr>
        <p:spPr>
          <a:xfrm>
            <a:off x="9972710" y="2031224"/>
            <a:ext cx="26910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 dirty="0">
                <a:solidFill>
                  <a:srgbClr val="D4D4D4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endParaRPr dirty="0"/>
          </a:p>
        </p:txBody>
      </p:sp>
      <p:cxnSp>
        <p:nvCxnSpPr>
          <p:cNvPr id="406" name="Google Shape;406;p33">
            <a:extLst>
              <a:ext uri="{FF2B5EF4-FFF2-40B4-BE49-F238E27FC236}">
                <a16:creationId xmlns:a16="http://schemas.microsoft.com/office/drawing/2014/main" id="{9708F497-7A25-2953-CED9-224A1A174966}"/>
              </a:ext>
            </a:extLst>
          </p:cNvPr>
          <p:cNvCxnSpPr>
            <a:cxnSpLocks/>
          </p:cNvCxnSpPr>
          <p:nvPr/>
        </p:nvCxnSpPr>
        <p:spPr>
          <a:xfrm flipV="1">
            <a:off x="9144000" y="1552929"/>
            <a:ext cx="0" cy="2811756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7" name="Google Shape;407;p33">
            <a:extLst>
              <a:ext uri="{FF2B5EF4-FFF2-40B4-BE49-F238E27FC236}">
                <a16:creationId xmlns:a16="http://schemas.microsoft.com/office/drawing/2014/main" id="{4FE84300-06E1-B681-9189-21E9CACF33C3}"/>
              </a:ext>
            </a:extLst>
          </p:cNvPr>
          <p:cNvCxnSpPr>
            <a:cxnSpLocks/>
          </p:cNvCxnSpPr>
          <p:nvPr/>
        </p:nvCxnSpPr>
        <p:spPr>
          <a:xfrm flipV="1">
            <a:off x="5147963" y="1543100"/>
            <a:ext cx="0" cy="2821585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8" name="Google Shape;408;p33">
            <a:extLst>
              <a:ext uri="{FF2B5EF4-FFF2-40B4-BE49-F238E27FC236}">
                <a16:creationId xmlns:a16="http://schemas.microsoft.com/office/drawing/2014/main" id="{5E7743F1-40EB-7B38-A20C-7AF4DAE33982}"/>
              </a:ext>
            </a:extLst>
          </p:cNvPr>
          <p:cNvCxnSpPr>
            <a:cxnSpLocks/>
          </p:cNvCxnSpPr>
          <p:nvPr/>
        </p:nvCxnSpPr>
        <p:spPr>
          <a:xfrm flipV="1">
            <a:off x="13140037" y="1552929"/>
            <a:ext cx="0" cy="2811756"/>
          </a:xfrm>
          <a:prstGeom prst="straightConnector1">
            <a:avLst/>
          </a:prstGeom>
          <a:noFill/>
          <a:ln w="19050" cap="flat" cmpd="sng">
            <a:solidFill>
              <a:srgbClr val="D4D4D4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53005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Benutzerdefiniert</PresentationFormat>
  <Paragraphs>20</Paragraphs>
  <Slides>3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Titillium Web</vt:lpstr>
      <vt:lpstr>Arial</vt:lpstr>
      <vt:lpstr>Oswald</vt:lpstr>
      <vt:lpstr>Office Theme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Jens Breitenstein</cp:lastModifiedBy>
  <cp:revision>91</cp:revision>
  <dcterms:modified xsi:type="dcterms:W3CDTF">2025-06-11T22:49:49Z</dcterms:modified>
</cp:coreProperties>
</file>