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Folie 1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7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Folie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3008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Seidi</dc:creator>
  <cp:lastModifiedBy>Seidi</cp:lastModifiedBy>
  <cp:revision>2</cp:revision>
  <dcterms:created xsi:type="dcterms:W3CDTF">2010-11-07T21:57:53Z</dcterms:created>
  <dcterms:modified xsi:type="dcterms:W3CDTF">2010-11-07T21:59:17Z</dcterms:modified>
</cp:coreProperties>
</file>