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3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0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40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55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7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7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17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9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BB75-60EF-45B0-A041-9555231834D5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B3ED-F48C-4184-8435-E55F4A8E6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7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d6inls0l63kzs.amplifyapp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667"/>
            <a:ext cx="12191999" cy="575733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234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algn="ctr"/>
            <a:r>
              <a:rPr lang="en-GB" sz="3200" dirty="0" smtClean="0"/>
              <a:t>Website Structure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104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234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algn="ctr"/>
            <a:r>
              <a:rPr lang="en-GB" sz="3200" dirty="0" smtClean="0"/>
              <a:t>Communication Structure</a:t>
            </a:r>
            <a:endParaRPr lang="en-GB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1175401" y="2654390"/>
            <a:ext cx="180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Website</a:t>
            </a:r>
            <a:endParaRPr lang="en-GB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5195913" y="2654390"/>
            <a:ext cx="180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Webserver</a:t>
            </a:r>
            <a:endParaRPr lang="en-GB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9216426" y="2654390"/>
            <a:ext cx="180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Database</a:t>
            </a:r>
            <a:endParaRPr lang="en-GB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175401" y="3008333"/>
            <a:ext cx="180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/>
              <a:t>hosted on </a:t>
            </a:r>
            <a:r>
              <a:rPr lang="en-GB" sz="1600" i="1" dirty="0" err="1" smtClean="0"/>
              <a:t>aws</a:t>
            </a:r>
            <a:endParaRPr lang="en-GB" sz="1100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4932241" y="3008333"/>
            <a:ext cx="232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/>
              <a:t>hosted on localhost</a:t>
            </a:r>
            <a:endParaRPr lang="en-GB" sz="1100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9216427" y="3008333"/>
            <a:ext cx="180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/>
              <a:t>hosted on </a:t>
            </a:r>
            <a:r>
              <a:rPr lang="en-GB" sz="1600" i="1" dirty="0" err="1" smtClean="0"/>
              <a:t>aws</a:t>
            </a:r>
            <a:endParaRPr lang="en-GB" sz="1100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175401" y="3590802"/>
            <a:ext cx="180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Displays the Webpages and handles the Website functions</a:t>
            </a:r>
            <a:endParaRPr lang="en-GB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195913" y="3590802"/>
            <a:ext cx="180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Handles the communication between Website and Database</a:t>
            </a:r>
            <a:endParaRPr lang="en-GB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9216427" y="3590802"/>
            <a:ext cx="1800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Stores all the data and handles the access to it</a:t>
            </a:r>
            <a:endParaRPr lang="en-GB" sz="1400" dirty="0"/>
          </a:p>
        </p:txBody>
      </p:sp>
      <p:sp>
        <p:nvSpPr>
          <p:cNvPr id="3" name="Nach unten gekrümmter Pfeil 2"/>
          <p:cNvSpPr/>
          <p:nvPr/>
        </p:nvSpPr>
        <p:spPr>
          <a:xfrm>
            <a:off x="2483494" y="2109456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Nach unten gekrümmter Pfeil 14"/>
          <p:cNvSpPr/>
          <p:nvPr/>
        </p:nvSpPr>
        <p:spPr>
          <a:xfrm>
            <a:off x="6581869" y="2109456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unten gekrümmter Pfeil 15"/>
          <p:cNvSpPr/>
          <p:nvPr/>
        </p:nvSpPr>
        <p:spPr>
          <a:xfrm rot="10800000">
            <a:off x="2483493" y="4544909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Nach unten gekrümmter Pfeil 16"/>
          <p:cNvSpPr/>
          <p:nvPr/>
        </p:nvSpPr>
        <p:spPr>
          <a:xfrm rot="10800000">
            <a:off x="6581869" y="4544909"/>
            <a:ext cx="3096285" cy="654961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011513" y="1539854"/>
            <a:ext cx="20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Calls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Passes required data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909252" y="1539854"/>
            <a:ext cx="244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Passes SQL  the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Passes required data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109888" y="5199871"/>
            <a:ext cx="20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Responds to the given SQL statement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921464" y="5199871"/>
            <a:ext cx="222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Returns response from the database (</a:t>
            </a:r>
            <a:r>
              <a:rPr lang="en-GB" sz="1400" dirty="0" err="1" smtClean="0"/>
              <a:t>json</a:t>
            </a:r>
            <a:r>
              <a:rPr lang="en-GB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7" y="1540802"/>
            <a:ext cx="5157787" cy="460005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C</a:t>
            </a:r>
            <a:r>
              <a:rPr lang="en-GB" sz="2800" dirty="0" smtClean="0"/>
              <a:t>reate</a:t>
            </a:r>
            <a:endParaRPr lang="en-GB" sz="28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6" y="2011507"/>
            <a:ext cx="5157787" cy="1981061"/>
          </a:xfrm>
        </p:spPr>
        <p:txBody>
          <a:bodyPr/>
          <a:lstStyle/>
          <a:p>
            <a:r>
              <a:rPr lang="en-GB" sz="2000" dirty="0" smtClean="0"/>
              <a:t>Register a new user</a:t>
            </a:r>
          </a:p>
          <a:p>
            <a:r>
              <a:rPr lang="en-GB" sz="2000" dirty="0" smtClean="0"/>
              <a:t>Create a new joke</a:t>
            </a:r>
          </a:p>
          <a:p>
            <a:r>
              <a:rPr lang="en-GB" sz="2000" dirty="0" smtClean="0"/>
              <a:t>Rate a joke</a:t>
            </a:r>
            <a:endParaRPr lang="en-GB" sz="200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59499" y="2011508"/>
            <a:ext cx="5183188" cy="198106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Login</a:t>
            </a:r>
          </a:p>
          <a:p>
            <a:r>
              <a:rPr lang="en-GB" sz="2000" dirty="0" smtClean="0"/>
              <a:t>Validate user data for password change</a:t>
            </a:r>
          </a:p>
          <a:p>
            <a:r>
              <a:rPr lang="en-GB" sz="2000" dirty="0" smtClean="0"/>
              <a:t>Fetch a joke</a:t>
            </a:r>
            <a:endParaRPr lang="en-GB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0" y="234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algn="ctr"/>
            <a:r>
              <a:rPr lang="en-GB" sz="3200" dirty="0" smtClean="0"/>
              <a:t>CRUD functions</a:t>
            </a:r>
            <a:endParaRPr lang="en-GB" sz="3200" dirty="0"/>
          </a:p>
        </p:txBody>
      </p:sp>
      <p:sp>
        <p:nvSpPr>
          <p:cNvPr id="9" name="Textplatzhalter 2"/>
          <p:cNvSpPr txBox="1">
            <a:spLocks/>
          </p:cNvSpPr>
          <p:nvPr/>
        </p:nvSpPr>
        <p:spPr>
          <a:xfrm>
            <a:off x="6172199" y="1542515"/>
            <a:ext cx="5157787" cy="460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u="sng" dirty="0" smtClean="0"/>
              <a:t>R</a:t>
            </a:r>
            <a:r>
              <a:rPr lang="en-GB" sz="2800" dirty="0" smtClean="0"/>
              <a:t>ead</a:t>
            </a:r>
            <a:endParaRPr lang="en-GB" sz="280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839786" y="4608196"/>
            <a:ext cx="5157787" cy="460005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U</a:t>
            </a:r>
            <a:r>
              <a:rPr lang="en-GB" sz="2800" dirty="0" smtClean="0"/>
              <a:t>pdate</a:t>
            </a:r>
            <a:endParaRPr lang="en-GB" sz="2800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6159499" y="4608196"/>
            <a:ext cx="5157787" cy="460005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D</a:t>
            </a:r>
            <a:r>
              <a:rPr lang="en-GB" sz="2800" dirty="0" smtClean="0"/>
              <a:t>elete</a:t>
            </a:r>
            <a:endParaRPr lang="en-GB" sz="280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839785" y="5068201"/>
            <a:ext cx="5157787" cy="58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Change password</a:t>
            </a:r>
          </a:p>
        </p:txBody>
      </p:sp>
      <p:sp>
        <p:nvSpPr>
          <p:cNvPr id="13" name="Inhaltsplatzhalter 3"/>
          <p:cNvSpPr txBox="1">
            <a:spLocks/>
          </p:cNvSpPr>
          <p:nvPr/>
        </p:nvSpPr>
        <p:spPr>
          <a:xfrm>
            <a:off x="6159498" y="5068201"/>
            <a:ext cx="5157787" cy="58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Delete a user</a:t>
            </a:r>
          </a:p>
        </p:txBody>
      </p:sp>
    </p:spTree>
    <p:extLst>
      <p:ext uri="{BB962C8B-B14F-4D97-AF65-F5344CB8AC3E}">
        <p14:creationId xmlns:p14="http://schemas.microsoft.com/office/powerpoint/2010/main" val="2128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344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 algn="ctr"/>
            <a:r>
              <a:rPr lang="en-GB" sz="3200" dirty="0" smtClean="0"/>
              <a:t>Live Demonstration</a:t>
            </a:r>
            <a:endParaRPr lang="en-GB" sz="32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1978940" y="3058991"/>
            <a:ext cx="8234119" cy="82721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hlinkClick r:id="rId2"/>
              </a:rPr>
              <a:t>https://dev.d6inls0l63kzs.amplifyapp.com/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0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7</cp:revision>
  <dcterms:created xsi:type="dcterms:W3CDTF">2023-06-29T04:38:31Z</dcterms:created>
  <dcterms:modified xsi:type="dcterms:W3CDTF">2023-07-11T02:28:44Z</dcterms:modified>
</cp:coreProperties>
</file>