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olenaers" initials="jm" lastIdx="1" clrIdx="0">
    <p:extLst>
      <p:ext uri="{19B8F6BF-5375-455C-9EA6-DF929625EA0E}">
        <p15:presenceInfo xmlns:p15="http://schemas.microsoft.com/office/powerpoint/2012/main" userId="a9c7c78ddc7c06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DB8A-124C-41E9-9CD6-972E9EBC9F09}" type="datetimeFigureOut">
              <a:rPr lang="nl-BE" smtClean="0"/>
              <a:t>31/05/2017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20BD-FF48-48FB-B400-48C5434C3C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Welkomst woord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83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Inhoudstabel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0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wat de app juist doet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35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Demo</a:t>
            </a:r>
            <a:r>
              <a:rPr lang="nl-BE" baseline="0" dirty="0"/>
              <a:t> van de app geven. Via video of via gsm.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35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Lege eind die.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54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14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2147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266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098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711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75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617"/>
          <a:stretch/>
        </p:blipFill>
        <p:spPr>
          <a:xfrm>
            <a:off x="8548816" y="-19050"/>
            <a:ext cx="3662234" cy="360465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3420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46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55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479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7680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045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889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9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18133" y="3941134"/>
            <a:ext cx="4741332" cy="905149"/>
          </a:xfrm>
        </p:spPr>
        <p:txBody>
          <a:bodyPr/>
          <a:lstStyle/>
          <a:p>
            <a:r>
              <a:rPr lang="nl-BE" dirty="0"/>
              <a:t>Mobiele app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IBeacons</a:t>
            </a:r>
          </a:p>
        </p:txBody>
      </p:sp>
    </p:spTree>
    <p:extLst>
      <p:ext uri="{BB962C8B-B14F-4D97-AF65-F5344CB8AC3E}">
        <p14:creationId xmlns:p14="http://schemas.microsoft.com/office/powerpoint/2010/main" val="294332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Werking</a:t>
            </a:r>
          </a:p>
          <a:p>
            <a:pPr marL="0" indent="0">
              <a:buNone/>
            </a:pPr>
            <a:endParaRPr lang="nl-BE" sz="4000" dirty="0"/>
          </a:p>
          <a:p>
            <a:r>
              <a:rPr lang="nl-BE" sz="4000" dirty="0"/>
              <a:t>Opbouw applicatie</a:t>
            </a:r>
          </a:p>
          <a:p>
            <a:pPr marL="0" indent="0">
              <a:buNone/>
            </a:pPr>
            <a:endParaRPr lang="nl-BE" sz="4000" dirty="0"/>
          </a:p>
          <a:p>
            <a:r>
              <a:rPr lang="nl-BE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8611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538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21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6050" y="2788444"/>
            <a:ext cx="4519900" cy="1281113"/>
          </a:xfrm>
        </p:spPr>
        <p:txBody>
          <a:bodyPr/>
          <a:lstStyle/>
          <a:p>
            <a:r>
              <a:rPr lang="nl-BE" dirty="0"/>
              <a:t>Demo applicatie</a:t>
            </a:r>
          </a:p>
        </p:txBody>
      </p:sp>
    </p:spTree>
    <p:extLst>
      <p:ext uri="{BB962C8B-B14F-4D97-AF65-F5344CB8AC3E}">
        <p14:creationId xmlns:p14="http://schemas.microsoft.com/office/powerpoint/2010/main" val="327163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55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cll 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l thema" id="{5B9824DD-7AC8-48BA-AE5E-76EC6D10B1F7}" vid="{28CE42AA-5F18-4054-A2A2-B58DE5F1544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thema</Template>
  <TotalTime>53</TotalTime>
  <Words>42</Words>
  <Application>Microsoft Office PowerPoint</Application>
  <PresentationFormat>Breedbeeld</PresentationFormat>
  <Paragraphs>21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ucll thema</vt:lpstr>
      <vt:lpstr>Mobiele app</vt:lpstr>
      <vt:lpstr>Inhoud</vt:lpstr>
      <vt:lpstr>Werking</vt:lpstr>
      <vt:lpstr>Opbouw</vt:lpstr>
      <vt:lpstr>Demo applicatie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Mobiele app IBeacons</dc:title>
  <dc:creator>jens molenaers</dc:creator>
  <cp:lastModifiedBy>jens molenaers</cp:lastModifiedBy>
  <cp:revision>29</cp:revision>
  <dcterms:created xsi:type="dcterms:W3CDTF">2017-05-27T16:10:26Z</dcterms:created>
  <dcterms:modified xsi:type="dcterms:W3CDTF">2017-05-31T16:29:49Z</dcterms:modified>
</cp:coreProperties>
</file>