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olenaers" initials="jm" lastIdx="1" clrIdx="0">
    <p:extLst>
      <p:ext uri="{19B8F6BF-5375-455C-9EA6-DF929625EA0E}">
        <p15:presenceInfo xmlns:p15="http://schemas.microsoft.com/office/powerpoint/2012/main" userId="a9c7c78ddc7c06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DB8A-124C-41E9-9CD6-972E9EBC9F09}" type="datetimeFigureOut">
              <a:rPr lang="nl-BE" smtClean="0"/>
              <a:t>27/05/2017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20BD-FF48-48FB-B400-48C5434C3C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Welkomst woord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83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Inhoudstabel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0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Uitleggen wat de app juist doet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35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r>
              <a:rPr lang="nl-BE" baseline="0" dirty="0" smtClean="0"/>
              <a:t> van de app geven. Via video of via gsm.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35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Lege eind die.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54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4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147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6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09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71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75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42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46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55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79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768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45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889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27-05-17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9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18133" y="3941134"/>
            <a:ext cx="4741332" cy="905149"/>
          </a:xfrm>
        </p:spPr>
        <p:txBody>
          <a:bodyPr/>
          <a:lstStyle/>
          <a:p>
            <a:r>
              <a:rPr lang="nl-BE" dirty="0" smtClean="0"/>
              <a:t>Mobiele</a:t>
            </a:r>
            <a:r>
              <a:rPr lang="nl-BE" dirty="0" smtClean="0"/>
              <a:t> </a:t>
            </a:r>
            <a:r>
              <a:rPr lang="nl-BE" dirty="0" smtClean="0"/>
              <a:t>app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IBeacons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33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Wat (anders verwoorden)</a:t>
            </a:r>
          </a:p>
          <a:p>
            <a:pPr marL="0" indent="0">
              <a:buNone/>
            </a:pPr>
            <a:endParaRPr lang="nl-BE" sz="4000" dirty="0" smtClean="0"/>
          </a:p>
          <a:p>
            <a:r>
              <a:rPr lang="nl-BE" sz="4000" dirty="0" smtClean="0"/>
              <a:t>Opbouw applicatie</a:t>
            </a:r>
          </a:p>
          <a:p>
            <a:pPr marL="0" indent="0">
              <a:buNone/>
            </a:pPr>
            <a:endParaRPr lang="nl-BE" sz="4000" dirty="0" smtClean="0"/>
          </a:p>
          <a:p>
            <a:r>
              <a:rPr lang="nl-BE" sz="4000" dirty="0" smtClean="0"/>
              <a:t>Demo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144861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(anders verwoorden)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553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Opbouw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21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163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55955"/>
      </p:ext>
    </p:extLst>
  </p:cSld>
  <p:clrMapOvr>
    <a:masterClrMapping/>
  </p:clrMapOvr>
</p:sld>
</file>

<file path=ppt/theme/theme1.xml><?xml version="1.0" encoding="utf-8"?>
<a:theme xmlns:a="http://schemas.openxmlformats.org/drawingml/2006/main" name="ucll 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l thema" id="{5B9824DD-7AC8-48BA-AE5E-76EC6D10B1F7}" vid="{28CE42AA-5F18-4054-A2A2-B58DE5F1544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thema</Template>
  <TotalTime>48</TotalTime>
  <Words>49</Words>
  <Application>Microsoft Office PowerPoint</Application>
  <PresentationFormat>Breedbeeld</PresentationFormat>
  <Paragraphs>21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Tahoma</vt:lpstr>
      <vt:lpstr>Wingdings</vt:lpstr>
      <vt:lpstr>ucll thema</vt:lpstr>
      <vt:lpstr>Mobiele app</vt:lpstr>
      <vt:lpstr>Inhoud</vt:lpstr>
      <vt:lpstr>Wat (anders verwoorden)</vt:lpstr>
      <vt:lpstr>Opbouw</vt:lpstr>
      <vt:lpstr>Demo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Mobiele app IBeacons</dc:title>
  <dc:creator>jens molenaers</dc:creator>
  <cp:lastModifiedBy>jens molenaers</cp:lastModifiedBy>
  <cp:revision>25</cp:revision>
  <dcterms:created xsi:type="dcterms:W3CDTF">2017-05-27T16:10:26Z</dcterms:created>
  <dcterms:modified xsi:type="dcterms:W3CDTF">2017-05-27T16:59:19Z</dcterms:modified>
</cp:coreProperties>
</file>