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62" r:id="rId6"/>
    <p:sldId id="263" r:id="rId7"/>
    <p:sldId id="264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molenaers" initials="jm" lastIdx="1" clrIdx="0">
    <p:extLst>
      <p:ext uri="{19B8F6BF-5375-455C-9EA6-DF929625EA0E}">
        <p15:presenceInfo xmlns:p15="http://schemas.microsoft.com/office/powerpoint/2012/main" userId="a9c7c78ddc7c06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ADB8A-124C-41E9-9CD6-972E9EBC9F09}" type="datetimeFigureOut">
              <a:rPr lang="nl-BE" smtClean="0"/>
              <a:t>31/05/2017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820BD-FF48-48FB-B400-48C5434C3C8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5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Welkomst woord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83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Inhoudstabel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03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wat de app juist doet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116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Uitleggen wat de app juist doet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735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Demo</a:t>
            </a:r>
            <a:r>
              <a:rPr lang="nl-BE" baseline="0" dirty="0"/>
              <a:t> van de app geven. Via video of via gsm.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635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Lege eind die.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820BD-FF48-48FB-B400-48C5434C3C8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54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8149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2147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2660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8098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3711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1 - Beeld 1"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756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1 - Beeld 2">
    <p:bg>
      <p:bgPr>
        <a:blipFill dpi="0" rotWithShape="1">
          <a:blip r:embed="rId2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816056" y="4818952"/>
            <a:ext cx="9117366" cy="1594556"/>
          </a:xfrm>
          <a:prstGeom prst="rect">
            <a:avLst/>
          </a:prstGeom>
          <a:ln w="76200" cmpd="sng">
            <a:solidFill>
              <a:schemeClr val="bg1"/>
            </a:solidFill>
          </a:ln>
        </p:spPr>
        <p:txBody>
          <a:bodyPr vert="horz" lIns="180000" tIns="180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75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617"/>
          <a:stretch/>
        </p:blipFill>
        <p:spPr>
          <a:xfrm>
            <a:off x="8548816" y="-19050"/>
            <a:ext cx="3662234" cy="3604650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3420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460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554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4793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7680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045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8893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4CC7-5D39-45A1-9CE4-C46DA7831978}" type="slidenum">
              <a:rPr lang="fr-BE" smtClean="0"/>
              <a:t>‹nr.›</a:t>
            </a:fld>
            <a:endParaRPr lang="fr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493-47BA-4AAF-AA6A-D347BDDEE38F}" type="datetimeFigureOut">
              <a:rPr lang="fr-BE" smtClean="0"/>
              <a:t>31-05-17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9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18133" y="3941134"/>
            <a:ext cx="4741332" cy="905149"/>
          </a:xfrm>
        </p:spPr>
        <p:txBody>
          <a:bodyPr/>
          <a:lstStyle/>
          <a:p>
            <a:r>
              <a:rPr lang="nl-BE" dirty="0"/>
              <a:t>Mobiele app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IBeacons</a:t>
            </a:r>
          </a:p>
        </p:txBody>
      </p:sp>
    </p:spTree>
    <p:extLst>
      <p:ext uri="{BB962C8B-B14F-4D97-AF65-F5344CB8AC3E}">
        <p14:creationId xmlns:p14="http://schemas.microsoft.com/office/powerpoint/2010/main" val="2943325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555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14" name="Tijdelijke aanduiding voor inhoud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4000" dirty="0"/>
              <a:t>Werking</a:t>
            </a:r>
          </a:p>
          <a:p>
            <a:pPr marL="0" indent="0">
              <a:buNone/>
            </a:pPr>
            <a:endParaRPr lang="nl-BE" sz="4000" dirty="0"/>
          </a:p>
          <a:p>
            <a:r>
              <a:rPr lang="nl-BE" sz="4000" dirty="0"/>
              <a:t>Opbouw applicatie</a:t>
            </a:r>
          </a:p>
          <a:p>
            <a:pPr marL="0" indent="0">
              <a:buNone/>
            </a:pPr>
            <a:endParaRPr lang="nl-BE" sz="4000" dirty="0"/>
          </a:p>
          <a:p>
            <a:r>
              <a:rPr lang="nl-BE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48611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876777" y="1825625"/>
            <a:ext cx="4095397" cy="3613150"/>
          </a:xfrm>
        </p:spPr>
        <p:txBody>
          <a:bodyPr/>
          <a:lstStyle/>
          <a:p>
            <a:r>
              <a:rPr lang="nl-BE" dirty="0"/>
              <a:t>Splash scherm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Logo organisatie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09" y="811376"/>
            <a:ext cx="3452283" cy="51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16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876778" y="1825625"/>
            <a:ext cx="3032574" cy="651246"/>
          </a:xfrm>
        </p:spPr>
        <p:txBody>
          <a:bodyPr/>
          <a:lstStyle/>
          <a:p>
            <a:r>
              <a:rPr lang="nl-BE" dirty="0"/>
              <a:t>Hoofd scherm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94" y="365125"/>
            <a:ext cx="3414898" cy="60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38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4"/>
            <a:ext cx="2704101" cy="509203"/>
          </a:xfrm>
        </p:spPr>
        <p:txBody>
          <a:bodyPr/>
          <a:lstStyle/>
          <a:p>
            <a:r>
              <a:rPr lang="nl-NL" dirty="0"/>
              <a:t>Over scherm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00" y="365125"/>
            <a:ext cx="3414150" cy="60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04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4"/>
            <a:ext cx="2704101" cy="509203"/>
          </a:xfrm>
        </p:spPr>
        <p:txBody>
          <a:bodyPr/>
          <a:lstStyle/>
          <a:p>
            <a:r>
              <a:rPr lang="nl-NL" dirty="0"/>
              <a:t>Route scherm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00" y="365125"/>
            <a:ext cx="3414150" cy="60696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00" y="365125"/>
            <a:ext cx="3414149" cy="60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31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4"/>
            <a:ext cx="2704101" cy="509203"/>
          </a:xfrm>
        </p:spPr>
        <p:txBody>
          <a:bodyPr/>
          <a:lstStyle/>
          <a:p>
            <a:r>
              <a:rPr lang="nl-NL" dirty="0"/>
              <a:t>Route scherm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00" y="365125"/>
            <a:ext cx="3414150" cy="60696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00" y="365125"/>
            <a:ext cx="3414149" cy="60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05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Opbouw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4"/>
            <a:ext cx="3209573" cy="3746501"/>
          </a:xfrm>
        </p:spPr>
        <p:txBody>
          <a:bodyPr/>
          <a:lstStyle/>
          <a:p>
            <a:r>
              <a:rPr lang="nl-BE" dirty="0"/>
              <a:t>Content screens</a:t>
            </a:r>
          </a:p>
          <a:p>
            <a:endParaRPr lang="nl-BE" dirty="0"/>
          </a:p>
          <a:p>
            <a:r>
              <a:rPr lang="nl-BE" dirty="0"/>
              <a:t>Html</a:t>
            </a:r>
          </a:p>
          <a:p>
            <a:r>
              <a:rPr lang="nl-BE" dirty="0"/>
              <a:t>YouTube</a:t>
            </a:r>
          </a:p>
          <a:p>
            <a:r>
              <a:rPr lang="nl-BE" dirty="0"/>
              <a:t>Foto</a:t>
            </a:r>
          </a:p>
          <a:p>
            <a:r>
              <a:rPr lang="nl-BE" dirty="0"/>
              <a:t>Audio</a:t>
            </a:r>
          </a:p>
          <a:p>
            <a:r>
              <a:rPr lang="nl-BE" dirty="0"/>
              <a:t>Video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WerkingsVide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84650" y="0"/>
            <a:ext cx="3822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10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1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36050" y="2788444"/>
            <a:ext cx="4519900" cy="1281113"/>
          </a:xfrm>
        </p:spPr>
        <p:txBody>
          <a:bodyPr/>
          <a:lstStyle/>
          <a:p>
            <a:r>
              <a:rPr lang="nl-BE" dirty="0"/>
              <a:t>Demo applicatie</a:t>
            </a:r>
          </a:p>
        </p:txBody>
      </p:sp>
    </p:spTree>
    <p:extLst>
      <p:ext uri="{BB962C8B-B14F-4D97-AF65-F5344CB8AC3E}">
        <p14:creationId xmlns:p14="http://schemas.microsoft.com/office/powerpoint/2010/main" val="3271636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cll 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ll thema" id="{5B9824DD-7AC8-48BA-AE5E-76EC6D10B1F7}" vid="{28CE42AA-5F18-4054-A2A2-B58DE5F1544C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ucll thema</Template>
  <TotalTime>159</TotalTime>
  <Words>72</Words>
  <Application>Microsoft Office PowerPoint</Application>
  <PresentationFormat>Breedbeeld</PresentationFormat>
  <Paragraphs>41</Paragraphs>
  <Slides>10</Slides>
  <Notes>6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Wingdings</vt:lpstr>
      <vt:lpstr>ucll thema</vt:lpstr>
      <vt:lpstr>Mobiele app</vt:lpstr>
      <vt:lpstr>Inhoud</vt:lpstr>
      <vt:lpstr>Werking</vt:lpstr>
      <vt:lpstr>Werking</vt:lpstr>
      <vt:lpstr>Werking</vt:lpstr>
      <vt:lpstr>Werking</vt:lpstr>
      <vt:lpstr>Werking</vt:lpstr>
      <vt:lpstr>Opbouw</vt:lpstr>
      <vt:lpstr>Demo applicatie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Mobiele app IBeacons</dc:title>
  <dc:creator>jens molenaers</dc:creator>
  <cp:lastModifiedBy>jens molenaers</cp:lastModifiedBy>
  <cp:revision>40</cp:revision>
  <dcterms:created xsi:type="dcterms:W3CDTF">2017-05-27T16:10:26Z</dcterms:created>
  <dcterms:modified xsi:type="dcterms:W3CDTF">2017-05-31T18:15:45Z</dcterms:modified>
</cp:coreProperties>
</file>