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8CC5-A9A0-48B8-BB8B-707F7DB9B6E7}" type="datetimeFigureOut">
              <a:rPr lang="de-DE" smtClean="0"/>
              <a:pPr/>
              <a:t>10.12.2009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A0B7-0748-4285-8EC5-0BEB71FCC4D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8CC5-A9A0-48B8-BB8B-707F7DB9B6E7}" type="datetimeFigureOut">
              <a:rPr lang="de-DE" smtClean="0"/>
              <a:pPr/>
              <a:t>10.12.2009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A0B7-0748-4285-8EC5-0BEB71FCC4D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8CC5-A9A0-48B8-BB8B-707F7DB9B6E7}" type="datetimeFigureOut">
              <a:rPr lang="de-DE" smtClean="0"/>
              <a:pPr/>
              <a:t>10.12.2009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A0B7-0748-4285-8EC5-0BEB71FCC4D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8CC5-A9A0-48B8-BB8B-707F7DB9B6E7}" type="datetimeFigureOut">
              <a:rPr lang="de-DE" smtClean="0"/>
              <a:pPr/>
              <a:t>10.12.2009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A0B7-0748-4285-8EC5-0BEB71FCC4D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8CC5-A9A0-48B8-BB8B-707F7DB9B6E7}" type="datetimeFigureOut">
              <a:rPr lang="de-DE" smtClean="0"/>
              <a:pPr/>
              <a:t>10.12.2009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A0B7-0748-4285-8EC5-0BEB71FCC4D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8CC5-A9A0-48B8-BB8B-707F7DB9B6E7}" type="datetimeFigureOut">
              <a:rPr lang="de-DE" smtClean="0"/>
              <a:pPr/>
              <a:t>10.12.2009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A0B7-0748-4285-8EC5-0BEB71FCC4D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8CC5-A9A0-48B8-BB8B-707F7DB9B6E7}" type="datetimeFigureOut">
              <a:rPr lang="de-DE" smtClean="0"/>
              <a:pPr/>
              <a:t>10.12.2009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A0B7-0748-4285-8EC5-0BEB71FCC4D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8CC5-A9A0-48B8-BB8B-707F7DB9B6E7}" type="datetimeFigureOut">
              <a:rPr lang="de-DE" smtClean="0"/>
              <a:pPr/>
              <a:t>10.12.2009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A0B7-0748-4285-8EC5-0BEB71FCC4D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8CC5-A9A0-48B8-BB8B-707F7DB9B6E7}" type="datetimeFigureOut">
              <a:rPr lang="de-DE" smtClean="0"/>
              <a:pPr/>
              <a:t>10.12.2009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A0B7-0748-4285-8EC5-0BEB71FCC4D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8CC5-A9A0-48B8-BB8B-707F7DB9B6E7}" type="datetimeFigureOut">
              <a:rPr lang="de-DE" smtClean="0"/>
              <a:pPr/>
              <a:t>10.12.2009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A0B7-0748-4285-8EC5-0BEB71FCC4D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8CC5-A9A0-48B8-BB8B-707F7DB9B6E7}" type="datetimeFigureOut">
              <a:rPr lang="de-DE" smtClean="0"/>
              <a:pPr/>
              <a:t>10.12.2009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A0B7-0748-4285-8EC5-0BEB71FCC4D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48CC5-A9A0-48B8-BB8B-707F7DB9B6E7}" type="datetimeFigureOut">
              <a:rPr lang="de-DE" smtClean="0"/>
              <a:pPr/>
              <a:t>10.12.2009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0A0B7-0748-4285-8EC5-0BEB71FCC4D6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357158" y="3786190"/>
            <a:ext cx="8215370" cy="571504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Daft.Server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4357686" y="5143512"/>
            <a:ext cx="4214842" cy="35719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Cumulus Java API</a:t>
            </a:r>
            <a:endParaRPr lang="de-DE" dirty="0"/>
          </a:p>
        </p:txBody>
      </p:sp>
      <p:grpSp>
        <p:nvGrpSpPr>
          <p:cNvPr id="82" name="Group 81"/>
          <p:cNvGrpSpPr/>
          <p:nvPr/>
        </p:nvGrpSpPr>
        <p:grpSpPr>
          <a:xfrm>
            <a:off x="2500298" y="2500306"/>
            <a:ext cx="3929090" cy="928694"/>
            <a:chOff x="4786314" y="2500306"/>
            <a:chExt cx="3929090" cy="928694"/>
          </a:xfrm>
        </p:grpSpPr>
        <p:sp>
          <p:nvSpPr>
            <p:cNvPr id="81" name="Flowchart: Process 80"/>
            <p:cNvSpPr/>
            <p:nvPr/>
          </p:nvSpPr>
          <p:spPr>
            <a:xfrm>
              <a:off x="4786314" y="2500306"/>
              <a:ext cx="3929090" cy="928694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7500958" y="2643182"/>
              <a:ext cx="1071570" cy="571504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Daft.Lib (.NET)</a:t>
              </a:r>
              <a:endParaRPr lang="de-DE" dirty="0"/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5072066" y="2643182"/>
              <a:ext cx="1143008" cy="571504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Daft.Lib (PHP)</a:t>
              </a:r>
              <a:endParaRPr lang="de-DE" dirty="0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6286512" y="2643182"/>
              <a:ext cx="1143008" cy="571504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Daft.Lib (Java)</a:t>
              </a:r>
              <a:endParaRPr lang="de-DE" dirty="0"/>
            </a:p>
          </p:txBody>
        </p:sp>
      </p:grpSp>
      <p:sp>
        <p:nvSpPr>
          <p:cNvPr id="13" name="Flowchart: Magnetic Disk 12"/>
          <p:cNvSpPr/>
          <p:nvPr/>
        </p:nvSpPr>
        <p:spPr>
          <a:xfrm>
            <a:off x="7491434" y="5634054"/>
            <a:ext cx="785818" cy="6429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Catalog</a:t>
            </a:r>
            <a:endParaRPr lang="de-DE" sz="1200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7643834" y="5786454"/>
            <a:ext cx="785818" cy="6429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Catalog</a:t>
            </a:r>
            <a:endParaRPr lang="de-DE" sz="1200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7796234" y="5938854"/>
            <a:ext cx="785818" cy="6429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Catalog</a:t>
            </a:r>
            <a:endParaRPr lang="de-DE" sz="1200" dirty="0"/>
          </a:p>
        </p:txBody>
      </p:sp>
      <p:sp>
        <p:nvSpPr>
          <p:cNvPr id="19" name="Flowchart: Process 18"/>
          <p:cNvSpPr/>
          <p:nvPr/>
        </p:nvSpPr>
        <p:spPr>
          <a:xfrm>
            <a:off x="357158" y="5572140"/>
            <a:ext cx="1000132" cy="571504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Preview Cache</a:t>
            </a:r>
            <a:endParaRPr lang="de-DE" sz="1600" dirty="0"/>
          </a:p>
        </p:txBody>
      </p:sp>
      <p:sp>
        <p:nvSpPr>
          <p:cNvPr id="20" name="Flowchart: Multidocument 19"/>
          <p:cNvSpPr/>
          <p:nvPr/>
        </p:nvSpPr>
        <p:spPr>
          <a:xfrm>
            <a:off x="4357686" y="5643578"/>
            <a:ext cx="857256" cy="107157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Vault</a:t>
            </a:r>
            <a:endParaRPr lang="de-DE" sz="1600" dirty="0"/>
          </a:p>
        </p:txBody>
      </p:sp>
      <p:sp>
        <p:nvSpPr>
          <p:cNvPr id="21" name="Rectangle 20"/>
          <p:cNvSpPr/>
          <p:nvPr/>
        </p:nvSpPr>
        <p:spPr>
          <a:xfrm>
            <a:off x="5357818" y="5715016"/>
            <a:ext cx="1214446" cy="57150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Cumulus Server</a:t>
            </a:r>
            <a:endParaRPr lang="de-DE" sz="1600" dirty="0"/>
          </a:p>
        </p:txBody>
      </p:sp>
      <p:sp>
        <p:nvSpPr>
          <p:cNvPr id="22" name="Rectangle 21"/>
          <p:cNvSpPr/>
          <p:nvPr/>
        </p:nvSpPr>
        <p:spPr>
          <a:xfrm>
            <a:off x="6072198" y="6072206"/>
            <a:ext cx="1214446" cy="57150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Cumulus Server</a:t>
            </a:r>
            <a:endParaRPr lang="de-DE" sz="1600" dirty="0"/>
          </a:p>
        </p:txBody>
      </p:sp>
      <p:sp>
        <p:nvSpPr>
          <p:cNvPr id="23" name="Flowchart: Multidocument 22"/>
          <p:cNvSpPr/>
          <p:nvPr/>
        </p:nvSpPr>
        <p:spPr>
          <a:xfrm>
            <a:off x="1714480" y="5357826"/>
            <a:ext cx="928694" cy="1214446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MCAL</a:t>
            </a:r>
            <a:endParaRPr lang="de-DE" sz="16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286512" y="357166"/>
            <a:ext cx="2714644" cy="1285884"/>
            <a:chOff x="5786446" y="357166"/>
            <a:chExt cx="2714644" cy="1214446"/>
          </a:xfrm>
        </p:grpSpPr>
        <p:sp>
          <p:nvSpPr>
            <p:cNvPr id="25" name="Flowchart: Process 24"/>
            <p:cNvSpPr/>
            <p:nvPr/>
          </p:nvSpPr>
          <p:spPr>
            <a:xfrm>
              <a:off x="5786446" y="357166"/>
              <a:ext cx="2714644" cy="121444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5929322" y="571480"/>
              <a:ext cx="1143008" cy="714380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Daft.FileMonitor</a:t>
              </a:r>
              <a:endParaRPr lang="de-DE" dirty="0"/>
            </a:p>
          </p:txBody>
        </p:sp>
        <p:sp>
          <p:nvSpPr>
            <p:cNvPr id="24" name="Flowchart: Multidocument 23"/>
            <p:cNvSpPr/>
            <p:nvPr/>
          </p:nvSpPr>
          <p:spPr>
            <a:xfrm>
              <a:off x="7358082" y="500042"/>
              <a:ext cx="1000132" cy="928694"/>
            </a:xfrm>
            <a:prstGeom prst="flowChartMultidocumen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65000"/>
                    </a:schemeClr>
                  </a:solidFill>
                </a:rPr>
                <a:t>Local File System</a:t>
              </a:r>
              <a:endParaRPr lang="de-DE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7" name="Flowchart: Process 26"/>
          <p:cNvSpPr/>
          <p:nvPr/>
        </p:nvSpPr>
        <p:spPr>
          <a:xfrm>
            <a:off x="571472" y="357166"/>
            <a:ext cx="1714512" cy="128588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Web 2.0 (Ajax, Javascript, Ruby, etc)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357158" y="3786190"/>
            <a:ext cx="3929090" cy="571504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RESTful Web Services</a:t>
            </a:r>
            <a:endParaRPr lang="de-DE" dirty="0"/>
          </a:p>
        </p:txBody>
      </p:sp>
      <p:sp>
        <p:nvSpPr>
          <p:cNvPr id="31" name="Flowchart: Process 30"/>
          <p:cNvSpPr/>
          <p:nvPr/>
        </p:nvSpPr>
        <p:spPr>
          <a:xfrm>
            <a:off x="7286644" y="4429132"/>
            <a:ext cx="1285884" cy="500066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Cumulus Bean</a:t>
            </a:r>
            <a:endParaRPr lang="de-DE" sz="1400" dirty="0"/>
          </a:p>
        </p:txBody>
      </p:sp>
      <p:sp>
        <p:nvSpPr>
          <p:cNvPr id="32" name="Flowchart: Process 31"/>
          <p:cNvSpPr/>
          <p:nvPr/>
        </p:nvSpPr>
        <p:spPr>
          <a:xfrm>
            <a:off x="5715008" y="4429132"/>
            <a:ext cx="1500198" cy="500066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Cumulus Connection Pool</a:t>
            </a:r>
            <a:endParaRPr lang="de-DE" sz="1400" dirty="0"/>
          </a:p>
        </p:txBody>
      </p:sp>
      <p:sp>
        <p:nvSpPr>
          <p:cNvPr id="33" name="Flowchart: Process 32"/>
          <p:cNvSpPr/>
          <p:nvPr/>
        </p:nvSpPr>
        <p:spPr>
          <a:xfrm>
            <a:off x="4357686" y="4429132"/>
            <a:ext cx="1214446" cy="500066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CAL Manager</a:t>
            </a:r>
            <a:endParaRPr lang="de-DE" sz="1400" dirty="0"/>
          </a:p>
        </p:txBody>
      </p:sp>
      <p:sp>
        <p:nvSpPr>
          <p:cNvPr id="34" name="Flowchart: Process 33"/>
          <p:cNvSpPr/>
          <p:nvPr/>
        </p:nvSpPr>
        <p:spPr>
          <a:xfrm>
            <a:off x="357158" y="4429132"/>
            <a:ext cx="928694" cy="500066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Preview Service</a:t>
            </a:r>
            <a:endParaRPr lang="de-DE" sz="1400" dirty="0"/>
          </a:p>
        </p:txBody>
      </p:sp>
      <p:sp>
        <p:nvSpPr>
          <p:cNvPr id="35" name="Flowchart: Process 34"/>
          <p:cNvSpPr/>
          <p:nvPr/>
        </p:nvSpPr>
        <p:spPr>
          <a:xfrm>
            <a:off x="1357290" y="4429132"/>
            <a:ext cx="928694" cy="500066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MetadataService</a:t>
            </a:r>
            <a:endParaRPr lang="de-DE" sz="1400" dirty="0"/>
          </a:p>
        </p:txBody>
      </p:sp>
      <p:sp>
        <p:nvSpPr>
          <p:cNvPr id="36" name="Flowchart: Process 35"/>
          <p:cNvSpPr/>
          <p:nvPr/>
        </p:nvSpPr>
        <p:spPr>
          <a:xfrm>
            <a:off x="2357422" y="4429132"/>
            <a:ext cx="928694" cy="500066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Upload Service</a:t>
            </a:r>
            <a:endParaRPr lang="de-DE" sz="1400" dirty="0"/>
          </a:p>
        </p:txBody>
      </p:sp>
      <p:sp>
        <p:nvSpPr>
          <p:cNvPr id="37" name="Flowchart: Process 36"/>
          <p:cNvSpPr/>
          <p:nvPr/>
        </p:nvSpPr>
        <p:spPr>
          <a:xfrm>
            <a:off x="3357554" y="4429132"/>
            <a:ext cx="928694" cy="500066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Asset Service</a:t>
            </a:r>
            <a:endParaRPr lang="de-DE" sz="14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57158" y="5000636"/>
            <a:ext cx="8215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5" idx="2"/>
            <a:endCxn id="81" idx="0"/>
          </p:cNvCxnSpPr>
          <p:nvPr/>
        </p:nvCxnSpPr>
        <p:spPr>
          <a:xfrm rot="5400000">
            <a:off x="5625711" y="482183"/>
            <a:ext cx="857256" cy="31789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Process 53"/>
          <p:cNvSpPr/>
          <p:nvPr/>
        </p:nvSpPr>
        <p:spPr>
          <a:xfrm>
            <a:off x="2428860" y="357166"/>
            <a:ext cx="1847864" cy="128588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Web Applications (Portals, eCommerce etc)</a:t>
            </a:r>
          </a:p>
        </p:txBody>
      </p:sp>
      <p:cxnSp>
        <p:nvCxnSpPr>
          <p:cNvPr id="56" name="Elbow Connector 55"/>
          <p:cNvCxnSpPr>
            <a:stCxn id="54" idx="2"/>
            <a:endCxn id="81" idx="0"/>
          </p:cNvCxnSpPr>
          <p:nvPr/>
        </p:nvCxnSpPr>
        <p:spPr>
          <a:xfrm rot="16200000" flipH="1">
            <a:off x="3480189" y="1515652"/>
            <a:ext cx="857256" cy="11120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81" idx="2"/>
            <a:endCxn id="5" idx="0"/>
          </p:cNvCxnSpPr>
          <p:nvPr/>
        </p:nvCxnSpPr>
        <p:spPr>
          <a:xfrm rot="5400000">
            <a:off x="4286248" y="3607595"/>
            <a:ext cx="35719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27" idx="2"/>
            <a:endCxn id="28" idx="0"/>
          </p:cNvCxnSpPr>
          <p:nvPr/>
        </p:nvCxnSpPr>
        <p:spPr>
          <a:xfrm rot="16200000" flipH="1">
            <a:off x="803645" y="2268132"/>
            <a:ext cx="2143140" cy="8929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Process 77"/>
          <p:cNvSpPr/>
          <p:nvPr/>
        </p:nvSpPr>
        <p:spPr>
          <a:xfrm>
            <a:off x="4357686" y="357166"/>
            <a:ext cx="1847864" cy="128588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3rd Party Solutions (CMS, Workflow etc)</a:t>
            </a:r>
          </a:p>
        </p:txBody>
      </p:sp>
      <p:cxnSp>
        <p:nvCxnSpPr>
          <p:cNvPr id="89" name="Elbow Connector 88"/>
          <p:cNvCxnSpPr>
            <a:stCxn id="78" idx="2"/>
            <a:endCxn id="81" idx="0"/>
          </p:cNvCxnSpPr>
          <p:nvPr/>
        </p:nvCxnSpPr>
        <p:spPr>
          <a:xfrm rot="5400000">
            <a:off x="4444603" y="1663291"/>
            <a:ext cx="857256" cy="8167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colin</dc:creator>
  <cp:lastModifiedBy>colin</cp:lastModifiedBy>
  <cp:revision>109</cp:revision>
  <dcterms:created xsi:type="dcterms:W3CDTF">2009-12-09T09:53:26Z</dcterms:created>
  <dcterms:modified xsi:type="dcterms:W3CDTF">2009-12-11T10:10:05Z</dcterms:modified>
</cp:coreProperties>
</file>