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4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0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81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78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71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65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59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53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63C8-93FA-76DC-08A6-A16B97794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062AB-6358-6227-40E0-A8B021AE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52A6-52E5-E211-645F-5A2EAD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4EF6-0512-505F-F095-25567F6B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28DF-F4E2-4544-E2BF-8EC48A62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E3DA-B11B-B885-2F63-2846C3DE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CC73-80A7-BBC3-B891-B44796A8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D983-D944-96E0-43EF-66D1F4B5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E8BC-0173-08F0-0815-5B29B7C2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6025-1078-8845-4506-BF147976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C400B-35A8-054D-7E0C-9FDBE11F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C9D89-EBD7-EB95-D65C-FE237B88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F939-62C7-D4BA-453A-3B424FB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27D1-297C-1CD4-E356-A206600E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C218-74A6-4216-B261-7C47D48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AD57-B9AD-8FED-B884-82CD5F7E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2C06-AA25-6BE0-CF6A-64FD53AD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AAF5-BE45-6AAA-68D5-08433384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3C6D-31CD-1C94-E0BB-96AB1FA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E215-D108-66D4-3F91-D13838F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05B0-C6C0-FE6C-FB52-928E4744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19A8-3F00-C7C6-D161-231890A6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ED2E-6817-5ADB-AAE0-19045989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314B-B5F3-C422-8736-05DB07FC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CD9F-B3A7-688D-92A5-4F90FE72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A50B-3615-2467-339D-2D96AA59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1212-7CE8-DB18-0FAF-CFF76F6C4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D5ED-499E-1506-9213-EBFDBF523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FE430-8641-A8B7-672A-D232F531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A476-CF39-8B18-BAE8-E6E555B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6731-2771-1768-D0BF-DC68A087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F2D7-18D0-9108-2D90-F71F6249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3AB6-DBF8-9EC2-5935-D45EEBCC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5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2C1A-F52B-D101-4777-2C450E7CF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18CA5-B57A-04CC-5B18-A496CACD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CBB11-F0FD-6018-0F33-C598E8012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10ED-B3B1-82A0-CE2F-EB8C1A4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E819-899A-7C20-1467-048E5727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281F8-8854-0DAE-5D58-E9B5992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EDB8-20E0-747B-4FB8-9D2C6094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EDF89-A04E-9D87-F993-2E4B525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2D3C-31E2-A1E6-A31F-9399964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436B-CED4-D6D1-958F-F2CBF634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E1E16-DB9E-3C81-2D5A-5565C39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96C8C-9E3F-8A92-C6EB-526D8741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DDA5-8408-7B49-49B6-E0FB9856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B96-716F-B46D-F65B-CACF477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6975-09D5-4ADB-DF37-1FF596DE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5756-164F-AF9F-1344-2301C533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5" y="2057402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E011-9489-A89D-9654-F5C6C70B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3DC2-50FA-A7E5-D587-A618756B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D982B-C35F-DB26-191E-6CD266B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F24E-24ED-D5C5-F675-F017836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0E4E7-62EE-9354-C7B0-F2CBCFCCB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1" indent="0">
              <a:buNone/>
              <a:defRPr sz="2400"/>
            </a:lvl3pPr>
            <a:lvl4pPr marL="1371586" indent="0">
              <a:buNone/>
              <a:defRPr sz="2000"/>
            </a:lvl4pPr>
            <a:lvl5pPr marL="1828782" indent="0">
              <a:buNone/>
              <a:defRPr sz="2000"/>
            </a:lvl5pPr>
            <a:lvl6pPr marL="2285977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9529F-7679-00F1-A1A0-8D1C856F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5" y="2057402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0C22-23DD-BB37-1CEE-7756C83A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1F92-1D88-EEA0-ABA8-7125E0B7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3838-EFCF-EEB9-042A-A40D5E0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CB663-6FE4-E041-ABBC-98827421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6B21-7632-587F-8199-900E3573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657B-AE01-671D-828C-8198F762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608AB-24EA-4F99-9606-4B4708CDA0D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D804-92C1-FA65-974A-88AF4B505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2632-1E61-97EC-6800-E7F821162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3B3F6-B3A9-6BD8-3605-7B37D3DD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3" b="13650"/>
          <a:stretch/>
        </p:blipFill>
        <p:spPr>
          <a:xfrm>
            <a:off x="2960757" y="848649"/>
            <a:ext cx="5875290" cy="240782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D37273-63B7-AD28-CF5A-91819CC2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0" t="56366" r="840" b="8002"/>
          <a:stretch/>
        </p:blipFill>
        <p:spPr bwMode="auto">
          <a:xfrm>
            <a:off x="2966367" y="3338055"/>
            <a:ext cx="5869680" cy="1624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474D2E-4EDD-BADB-7494-16F8645E0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48" t="56129" r="660" b="8350"/>
          <a:stretch/>
        </p:blipFill>
        <p:spPr bwMode="auto">
          <a:xfrm>
            <a:off x="2966367" y="5125705"/>
            <a:ext cx="5869680" cy="1624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BB81F-55CA-CAF5-74F8-13674B09FF0E}"/>
              </a:ext>
            </a:extLst>
          </p:cNvPr>
          <p:cNvSpPr txBox="1"/>
          <p:nvPr/>
        </p:nvSpPr>
        <p:spPr>
          <a:xfrm>
            <a:off x="2771442" y="66471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/>
              <a:t>a)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18C8A-3345-A441-D5C1-3E72DDEA26D8}"/>
              </a:ext>
            </a:extLst>
          </p:cNvPr>
          <p:cNvSpPr txBox="1"/>
          <p:nvPr/>
        </p:nvSpPr>
        <p:spPr>
          <a:xfrm>
            <a:off x="2767435" y="3045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/>
              <a:t>b)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04321-3691-2D6F-5509-EFD15001BD88}"/>
              </a:ext>
            </a:extLst>
          </p:cNvPr>
          <p:cNvSpPr txBox="1"/>
          <p:nvPr/>
        </p:nvSpPr>
        <p:spPr>
          <a:xfrm>
            <a:off x="2771442" y="48594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/>
              <a:t>c)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526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B8B627-F893-23D3-C28A-21A288BC5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1" b="13651"/>
          <a:stretch/>
        </p:blipFill>
        <p:spPr>
          <a:xfrm>
            <a:off x="2192108" y="936170"/>
            <a:ext cx="7261981" cy="2969633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E910C45-7686-056E-A3ED-00E489E4A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02" t="54463" r="1082" b="7960"/>
          <a:stretch/>
        </p:blipFill>
        <p:spPr bwMode="auto">
          <a:xfrm>
            <a:off x="2192110" y="4159128"/>
            <a:ext cx="7261980" cy="2424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BB81F-55CA-CAF5-74F8-13674B09FF0E}"/>
              </a:ext>
            </a:extLst>
          </p:cNvPr>
          <p:cNvSpPr txBox="1"/>
          <p:nvPr/>
        </p:nvSpPr>
        <p:spPr>
          <a:xfrm>
            <a:off x="1990773" y="72592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a)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18C8A-3345-A441-D5C1-3E72DDEA26D8}"/>
              </a:ext>
            </a:extLst>
          </p:cNvPr>
          <p:cNvSpPr txBox="1"/>
          <p:nvPr/>
        </p:nvSpPr>
        <p:spPr>
          <a:xfrm>
            <a:off x="1990773" y="3899707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41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9EF9B6-8773-2C7A-73EB-14E12163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" t="9931" r="5342" b="2456"/>
          <a:stretch/>
        </p:blipFill>
        <p:spPr>
          <a:xfrm>
            <a:off x="1270535" y="1366787"/>
            <a:ext cx="9011410" cy="487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3F371-9A8C-AE85-93D6-0A7F971E0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4" t="20725" r="72007" b="57431"/>
          <a:stretch/>
        </p:blipFill>
        <p:spPr>
          <a:xfrm>
            <a:off x="2040556" y="1588168"/>
            <a:ext cx="2165684" cy="15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jensj27@student.ubc.ca</dc:creator>
  <cp:lastModifiedBy>Jens Ulrich</cp:lastModifiedBy>
  <cp:revision>9</cp:revision>
  <dcterms:created xsi:type="dcterms:W3CDTF">2024-06-05T20:43:09Z</dcterms:created>
  <dcterms:modified xsi:type="dcterms:W3CDTF">2024-10-29T23:48:06Z</dcterms:modified>
</cp:coreProperties>
</file>