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  <p:sldId id="271" r:id="rId4"/>
    <p:sldId id="263" r:id="rId5"/>
    <p:sldId id="265" r:id="rId6"/>
    <p:sldId id="270" r:id="rId7"/>
    <p:sldId id="266" r:id="rId8"/>
    <p:sldId id="268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8"/>
    <p:restoredTop sz="94652"/>
  </p:normalViewPr>
  <p:slideViewPr>
    <p:cSldViewPr snapToGrid="0" snapToObjects="1">
      <p:cViewPr>
        <p:scale>
          <a:sx n="117" d="100"/>
          <a:sy n="117" d="100"/>
        </p:scale>
        <p:origin x="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2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6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B4EC-3F41-2042-BB26-6E887D15D32B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5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630471" y="1602557"/>
            <a:ext cx="8649896" cy="3193844"/>
            <a:chOff x="2630471" y="1602557"/>
            <a:chExt cx="8649896" cy="319384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574687" y="2532257"/>
              <a:ext cx="844883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9" idx="1"/>
            </p:cNvCxnSpPr>
            <p:nvPr/>
          </p:nvCxnSpPr>
          <p:spPr>
            <a:xfrm>
              <a:off x="8249558" y="3199478"/>
              <a:ext cx="888809" cy="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28609" y="4541018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28609" y="3873005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28609" y="3202631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28609" y="1861883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630471" y="1602557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Odometry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419570" y="1602557"/>
              <a:ext cx="3073173" cy="319384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latin typeface="Baskerville" charset="0"/>
                  <a:ea typeface="Baskerville" charset="0"/>
                  <a:cs typeface="Baskerville" charset="0"/>
                </a:rPr>
                <a:t>move_base</a:t>
              </a:r>
              <a:endParaRPr lang="en-US" sz="3200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30471" y="2272931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Localisation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0471" y="2943305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Transformations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0471" y="3613679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Sensor data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38367" y="2812104"/>
              <a:ext cx="2142000" cy="774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Velocity</a:t>
              </a:r>
              <a:b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</a:br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commands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30472" y="4277748"/>
              <a:ext cx="2143474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Map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674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 hidden="1"/>
          <p:cNvSpPr/>
          <p:nvPr/>
        </p:nvSpPr>
        <p:spPr>
          <a:xfrm>
            <a:off x="4361126" y="2808514"/>
            <a:ext cx="3839445" cy="616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 hidden="1"/>
          <p:cNvSpPr/>
          <p:nvPr/>
        </p:nvSpPr>
        <p:spPr>
          <a:xfrm>
            <a:off x="3185885" y="2808514"/>
            <a:ext cx="1618343" cy="187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43" b="85810" l="36399" r="78869">
                        <a14:foregroundMark x1="65119" y1="58286" x2="66488" y2="61286"/>
                        <a14:foregroundMark x1="58393" y1="46619" x2="58899" y2="48143"/>
                        <a14:foregroundMark x1="54464" y1="46476" x2="56548" y2="49476"/>
                        <a14:foregroundMark x1="57589" y1="52095" x2="64464" y2="63238"/>
                        <a14:backgroundMark x1="41548" y1="36571" x2="43363" y2="401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20253" r="19044" b="6845"/>
          <a:stretch/>
        </p:blipFill>
        <p:spPr>
          <a:xfrm rot="18744695">
            <a:off x="2867065" y="1002822"/>
            <a:ext cx="5429840" cy="49995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8553" y="-329937"/>
            <a:ext cx="5743341" cy="307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09101" y="4985975"/>
            <a:ext cx="5743341" cy="2811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2594789" y="2243579"/>
            <a:ext cx="5780674" cy="3187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18512" y="2363753"/>
            <a:ext cx="2103556" cy="3187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26229" y="2532743"/>
            <a:ext cx="602342" cy="732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630471" y="1320878"/>
            <a:ext cx="9444553" cy="3475523"/>
            <a:chOff x="2630471" y="1320878"/>
            <a:chExt cx="9444553" cy="3475523"/>
          </a:xfrm>
        </p:grpSpPr>
        <p:cxnSp>
          <p:nvCxnSpPr>
            <p:cNvPr id="20" name="Straight Connector 19"/>
            <p:cNvCxnSpPr>
              <a:stCxn id="27" idx="3"/>
              <a:endCxn id="19" idx="1"/>
            </p:cNvCxnSpPr>
            <p:nvPr/>
          </p:nvCxnSpPr>
          <p:spPr>
            <a:xfrm>
              <a:off x="9027484" y="4277748"/>
              <a:ext cx="9055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25" idx="1"/>
            </p:cNvCxnSpPr>
            <p:nvPr/>
          </p:nvCxnSpPr>
          <p:spPr>
            <a:xfrm flipV="1">
              <a:off x="4528609" y="4277748"/>
              <a:ext cx="1175978" cy="26327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28609" y="3202631"/>
              <a:ext cx="194172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24" idx="1"/>
            </p:cNvCxnSpPr>
            <p:nvPr/>
          </p:nvCxnSpPr>
          <p:spPr>
            <a:xfrm>
              <a:off x="4528609" y="1861883"/>
              <a:ext cx="1175977" cy="23959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630471" y="1602557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Map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419570" y="1602557"/>
              <a:ext cx="3867830" cy="3193844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30471" y="2272931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Localisation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0471" y="2943305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Sensor data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0471" y="3613679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Transformations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33024" y="3890373"/>
              <a:ext cx="2142000" cy="774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Velocity</a:t>
              </a:r>
              <a:b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</a:br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commands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30472" y="4277748"/>
              <a:ext cx="2143474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Odometry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19570" y="1320878"/>
              <a:ext cx="1348033" cy="2262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latin typeface="Baskerville" charset="0"/>
                  <a:ea typeface="Baskerville" charset="0"/>
                  <a:cs typeface="Baskerville" charset="0"/>
                </a:rPr>
                <a:t>move_base</a:t>
              </a:r>
              <a:endParaRPr lang="en-US" sz="2000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04586" y="1861771"/>
              <a:ext cx="1531491" cy="47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g</a:t>
              </a:r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lobal_costmap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04587" y="4038037"/>
              <a:ext cx="1531491" cy="47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local_costmap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95992" y="1861771"/>
              <a:ext cx="1531491" cy="47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global_planner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495993" y="4038037"/>
              <a:ext cx="1531491" cy="47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local_planner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1720" y="2865812"/>
              <a:ext cx="1249975" cy="6476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recovery_</a:t>
              </a:r>
              <a:b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behaviour</a:t>
              </a:r>
              <a:endParaRPr lang="en-US" sz="2000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cxnSp>
          <p:nvCxnSpPr>
            <p:cNvPr id="32" name="Straight Arrow Connector 31"/>
            <p:cNvCxnSpPr>
              <a:stCxn id="24" idx="2"/>
              <a:endCxn id="31" idx="0"/>
            </p:cNvCxnSpPr>
            <p:nvPr/>
          </p:nvCxnSpPr>
          <p:spPr>
            <a:xfrm>
              <a:off x="6470332" y="2341193"/>
              <a:ext cx="896376" cy="524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5" idx="0"/>
              <a:endCxn id="31" idx="2"/>
            </p:cNvCxnSpPr>
            <p:nvPr/>
          </p:nvCxnSpPr>
          <p:spPr>
            <a:xfrm flipV="1">
              <a:off x="6470333" y="3513418"/>
              <a:ext cx="896375" cy="524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4" idx="2"/>
              <a:endCxn id="25" idx="0"/>
            </p:cNvCxnSpPr>
            <p:nvPr/>
          </p:nvCxnSpPr>
          <p:spPr>
            <a:xfrm>
              <a:off x="6470332" y="2341193"/>
              <a:ext cx="1" cy="16968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4" idx="3"/>
              <a:endCxn id="26" idx="1"/>
            </p:cNvCxnSpPr>
            <p:nvPr/>
          </p:nvCxnSpPr>
          <p:spPr>
            <a:xfrm>
              <a:off x="7236077" y="2101482"/>
              <a:ext cx="25991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5" idx="3"/>
              <a:endCxn id="27" idx="1"/>
            </p:cNvCxnSpPr>
            <p:nvPr/>
          </p:nvCxnSpPr>
          <p:spPr>
            <a:xfrm>
              <a:off x="7236078" y="4277748"/>
              <a:ext cx="25991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6" idx="2"/>
              <a:endCxn id="27" idx="0"/>
            </p:cNvCxnSpPr>
            <p:nvPr/>
          </p:nvCxnSpPr>
          <p:spPr>
            <a:xfrm>
              <a:off x="8261738" y="2341193"/>
              <a:ext cx="1" cy="16968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6" idx="3"/>
            </p:cNvCxnSpPr>
            <p:nvPr/>
          </p:nvCxnSpPr>
          <p:spPr>
            <a:xfrm flipV="1">
              <a:off x="4773946" y="2532257"/>
              <a:ext cx="64562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8" idx="3"/>
            </p:cNvCxnSpPr>
            <p:nvPr/>
          </p:nvCxnSpPr>
          <p:spPr>
            <a:xfrm flipV="1">
              <a:off x="4773946" y="3873005"/>
              <a:ext cx="64562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218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/>
          <p:cNvGrpSpPr/>
          <p:nvPr/>
        </p:nvGrpSpPr>
        <p:grpSpPr>
          <a:xfrm>
            <a:off x="720988" y="996406"/>
            <a:ext cx="10214597" cy="2466785"/>
            <a:chOff x="731874" y="974634"/>
            <a:chExt cx="10214597" cy="2466785"/>
          </a:xfrm>
        </p:grpSpPr>
        <p:sp>
          <p:nvSpPr>
            <p:cNvPr id="5" name="Rectangle 4"/>
            <p:cNvSpPr/>
            <p:nvPr/>
          </p:nvSpPr>
          <p:spPr>
            <a:xfrm>
              <a:off x="3340862" y="974634"/>
              <a:ext cx="2189887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Map server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40862" y="1819037"/>
              <a:ext cx="2189887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Adaptive Monte</a:t>
              </a:r>
              <a:br>
                <a:rPr lang="en-US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</a:br>
              <a:r>
                <a:rPr lang="en-US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Carlo </a:t>
              </a:r>
              <a:r>
                <a:rPr lang="en-US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Localisation</a:t>
              </a:r>
              <a:endParaRPr lang="en-US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1874" y="2922765"/>
              <a:ext cx="2189888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LiDAR-sensor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1874" y="1819036"/>
              <a:ext cx="2189887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Transformations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804471" y="1797521"/>
              <a:ext cx="2142000" cy="709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Commands translator</a:t>
              </a:r>
              <a:endParaRPr lang="en-US" sz="20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40862" y="2922766"/>
              <a:ext cx="2189887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Hectormapping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cxnSp>
          <p:nvCxnSpPr>
            <p:cNvPr id="12" name="Straight Arrow Connector 11"/>
            <p:cNvCxnSpPr>
              <a:stCxn id="5" idx="2"/>
              <a:endCxn id="6" idx="0"/>
            </p:cNvCxnSpPr>
            <p:nvPr/>
          </p:nvCxnSpPr>
          <p:spPr>
            <a:xfrm>
              <a:off x="4435806" y="1493287"/>
              <a:ext cx="0" cy="325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6" idx="1"/>
            </p:cNvCxnSpPr>
            <p:nvPr/>
          </p:nvCxnSpPr>
          <p:spPr>
            <a:xfrm>
              <a:off x="2921761" y="2078363"/>
              <a:ext cx="4191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7" idx="3"/>
              <a:endCxn id="22" idx="1"/>
            </p:cNvCxnSpPr>
            <p:nvPr/>
          </p:nvCxnSpPr>
          <p:spPr>
            <a:xfrm>
              <a:off x="2921762" y="3182092"/>
              <a:ext cx="4191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191891" y="2217297"/>
              <a:ext cx="0" cy="96479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3191891" y="2217297"/>
              <a:ext cx="1489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3050377" y="2078363"/>
              <a:ext cx="0" cy="97132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3050377" y="3049687"/>
              <a:ext cx="2904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3050377" y="2506571"/>
              <a:ext cx="2867199" cy="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3191891" y="2731968"/>
              <a:ext cx="2725684" cy="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8385371" y="2065151"/>
              <a:ext cx="4191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949849" y="1819036"/>
              <a:ext cx="2435522" cy="16223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latin typeface="Baskerville" charset="0"/>
                  <a:ea typeface="Baskerville" charset="0"/>
                  <a:cs typeface="Baskerville" charset="0"/>
                </a:rPr>
                <a:t>move_base</a:t>
              </a:r>
              <a:endParaRPr lang="en-US" sz="2800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cxnSp>
          <p:nvCxnSpPr>
            <p:cNvPr id="130" name="Straight Connector 129"/>
            <p:cNvCxnSpPr/>
            <p:nvPr/>
          </p:nvCxnSpPr>
          <p:spPr>
            <a:xfrm flipH="1">
              <a:off x="4435807" y="1623888"/>
              <a:ext cx="1782369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6222490" y="1623888"/>
              <a:ext cx="0" cy="17363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6" idx="3"/>
            </p:cNvCxnSpPr>
            <p:nvPr/>
          </p:nvCxnSpPr>
          <p:spPr>
            <a:xfrm flipV="1">
              <a:off x="5530749" y="2078362"/>
              <a:ext cx="40380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5530749" y="3182091"/>
              <a:ext cx="40380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8804471" y="2731969"/>
              <a:ext cx="2142000" cy="709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ESC + Steering servo</a:t>
              </a:r>
              <a:endParaRPr lang="en-US" sz="20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cxnSp>
          <p:nvCxnSpPr>
            <p:cNvPr id="154" name="Straight Arrow Connector 153"/>
            <p:cNvCxnSpPr>
              <a:stCxn id="19" idx="2"/>
              <a:endCxn id="150" idx="0"/>
            </p:cNvCxnSpPr>
            <p:nvPr/>
          </p:nvCxnSpPr>
          <p:spPr>
            <a:xfrm>
              <a:off x="9875471" y="2506571"/>
              <a:ext cx="0" cy="2253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228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8827" y="1649916"/>
            <a:ext cx="4780231" cy="421378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98379" y="2036414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global_planner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03786" y="2036414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global_costmap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98379" y="4690062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local_planner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03786" y="4690062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local</a:t>
            </a:r>
            <a:r>
              <a:rPr lang="en-US" sz="2000" dirty="0" err="1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_</a:t>
            </a:r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costmap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35489" y="3370308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recovery_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behaviour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cxnSp>
        <p:nvCxnSpPr>
          <p:cNvPr id="11" name="Straight Arrow Connector 10"/>
          <p:cNvCxnSpPr>
            <a:stCxn id="24" idx="1"/>
            <a:endCxn id="21" idx="3"/>
          </p:cNvCxnSpPr>
          <p:nvPr/>
        </p:nvCxnSpPr>
        <p:spPr>
          <a:xfrm flipH="1">
            <a:off x="4085285" y="2422913"/>
            <a:ext cx="618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2"/>
            <a:endCxn id="27" idx="0"/>
          </p:cNvCxnSpPr>
          <p:nvPr/>
        </p:nvCxnSpPr>
        <p:spPr>
          <a:xfrm flipH="1">
            <a:off x="4428942" y="2809412"/>
            <a:ext cx="1168297" cy="560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27" idx="2"/>
          </p:cNvCxnSpPr>
          <p:nvPr/>
        </p:nvCxnSpPr>
        <p:spPr>
          <a:xfrm flipH="1" flipV="1">
            <a:off x="4428942" y="4143306"/>
            <a:ext cx="1168297" cy="546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2"/>
            <a:endCxn id="25" idx="0"/>
          </p:cNvCxnSpPr>
          <p:nvPr/>
        </p:nvCxnSpPr>
        <p:spPr>
          <a:xfrm>
            <a:off x="3191832" y="2809412"/>
            <a:ext cx="0" cy="1880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4" idx="2"/>
          </p:cNvCxnSpPr>
          <p:nvPr/>
        </p:nvCxnSpPr>
        <p:spPr>
          <a:xfrm flipV="1">
            <a:off x="5597239" y="2809412"/>
            <a:ext cx="0" cy="18806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4" idx="3"/>
          </p:cNvCxnSpPr>
          <p:nvPr/>
        </p:nvCxnSpPr>
        <p:spPr>
          <a:xfrm>
            <a:off x="5597239" y="3756807"/>
            <a:ext cx="1221819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038827" y="1376537"/>
            <a:ext cx="1348033" cy="226243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Baskerville" charset="0"/>
                <a:ea typeface="Baskerville" charset="0"/>
                <a:cs typeface="Baskerville" charset="0"/>
              </a:rPr>
              <a:t>move_base</a:t>
            </a:r>
            <a:endParaRPr lang="en-US" dirty="0"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48624" y="3426571"/>
            <a:ext cx="81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Baskerville" charset="0"/>
                <a:ea typeface="Baskerville" charset="0"/>
                <a:cs typeface="Baskerville" charset="0"/>
              </a:rPr>
              <a:t>Sensor</a:t>
            </a:r>
          </a:p>
          <a:p>
            <a:pPr algn="r"/>
            <a:r>
              <a:rPr lang="en-US" dirty="0" smtClean="0">
                <a:latin typeface="Baskerville" charset="0"/>
                <a:ea typeface="Baskerville" charset="0"/>
                <a:cs typeface="Baskerville" charset="0"/>
              </a:rPr>
              <a:t>data</a:t>
            </a:r>
            <a:endParaRPr lang="en-US" dirty="0">
              <a:latin typeface="Baskerville" charset="0"/>
              <a:ea typeface="Baskerville" charset="0"/>
              <a:cs typeface="Baskerville" charset="0"/>
            </a:endParaRPr>
          </a:p>
        </p:txBody>
      </p:sp>
      <p:cxnSp>
        <p:nvCxnSpPr>
          <p:cNvPr id="46" name="Straight Arrow Connector 45"/>
          <p:cNvCxnSpPr>
            <a:stCxn id="26" idx="1"/>
            <a:endCxn id="25" idx="3"/>
          </p:cNvCxnSpPr>
          <p:nvPr/>
        </p:nvCxnSpPr>
        <p:spPr>
          <a:xfrm flipH="1">
            <a:off x="4085285" y="5076561"/>
            <a:ext cx="618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5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9659" y="179948"/>
            <a:ext cx="1449882" cy="5897301"/>
            <a:chOff x="4421529" y="960698"/>
            <a:chExt cx="1449882" cy="58973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61" t="14008" r="57613"/>
            <a:stretch/>
          </p:blipFill>
          <p:spPr>
            <a:xfrm>
              <a:off x="4421529" y="960698"/>
              <a:ext cx="1331090" cy="589730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087639" y="1828800"/>
              <a:ext cx="783772" cy="371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87639" y="3068162"/>
              <a:ext cx="783772" cy="371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87639" y="4307524"/>
              <a:ext cx="783772" cy="470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87074" y="5913808"/>
              <a:ext cx="783772" cy="371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49139" y="549220"/>
            <a:ext cx="4889067" cy="3754453"/>
            <a:chOff x="6114707" y="534756"/>
            <a:chExt cx="3184632" cy="2355621"/>
          </a:xfrm>
        </p:grpSpPr>
        <p:sp>
          <p:nvSpPr>
            <p:cNvPr id="7" name="Oval 6"/>
            <p:cNvSpPr/>
            <p:nvPr/>
          </p:nvSpPr>
          <p:spPr>
            <a:xfrm>
              <a:off x="6131815" y="534756"/>
              <a:ext cx="1060479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laser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131816" y="1404257"/>
              <a:ext cx="1060478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base_link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114707" y="2272359"/>
              <a:ext cx="1092777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base_frame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235731" y="2272359"/>
              <a:ext cx="1043652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odom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8215774" y="1404257"/>
              <a:ext cx="1083565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map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cxnSp>
          <p:nvCxnSpPr>
            <p:cNvPr id="10" name="Straight Arrow Connector 9"/>
            <p:cNvCxnSpPr>
              <a:stCxn id="7" idx="4"/>
              <a:endCxn id="29" idx="0"/>
            </p:cNvCxnSpPr>
            <p:nvPr/>
          </p:nvCxnSpPr>
          <p:spPr>
            <a:xfrm>
              <a:off x="6662054" y="1034925"/>
              <a:ext cx="1" cy="369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9" idx="4"/>
              <a:endCxn id="30" idx="0"/>
            </p:cNvCxnSpPr>
            <p:nvPr/>
          </p:nvCxnSpPr>
          <p:spPr>
            <a:xfrm flipH="1">
              <a:off x="6661095" y="1904426"/>
              <a:ext cx="960" cy="36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30" idx="6"/>
              <a:endCxn id="32" idx="2"/>
            </p:cNvCxnSpPr>
            <p:nvPr/>
          </p:nvCxnSpPr>
          <p:spPr>
            <a:xfrm>
              <a:off x="7207484" y="2522444"/>
              <a:ext cx="10282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32" idx="0"/>
              <a:endCxn id="34" idx="4"/>
            </p:cNvCxnSpPr>
            <p:nvPr/>
          </p:nvCxnSpPr>
          <p:spPr>
            <a:xfrm flipH="1" flipV="1">
              <a:off x="8757556" y="1904426"/>
              <a:ext cx="1" cy="36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662056" y="109894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Baskerville" charset="0"/>
                  <a:ea typeface="Baskerville" charset="0"/>
                  <a:cs typeface="Baskerville" charset="0"/>
                </a:rPr>
                <a:t>tf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62056" y="1968446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Baskerville" charset="0"/>
                  <a:ea typeface="Baskerville" charset="0"/>
                  <a:cs typeface="Baskerville" charset="0"/>
                </a:rPr>
                <a:t>tf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52954" y="2521045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Baskerville" charset="0"/>
                  <a:ea typeface="Baskerville" charset="0"/>
                  <a:cs typeface="Baskerville" charset="0"/>
                </a:rPr>
                <a:t>hector_odom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86055" y="1968446"/>
              <a:ext cx="550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smtClean="0">
                  <a:latin typeface="Baskerville" charset="0"/>
                  <a:ea typeface="Baskerville" charset="0"/>
                  <a:cs typeface="Baskerville" charset="0"/>
                </a:rPr>
                <a:t>amcl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0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0" y="176687"/>
            <a:ext cx="4889067" cy="3754453"/>
            <a:chOff x="6114707" y="534756"/>
            <a:chExt cx="3184632" cy="2355621"/>
          </a:xfrm>
        </p:grpSpPr>
        <p:sp>
          <p:nvSpPr>
            <p:cNvPr id="7" name="Oval 6"/>
            <p:cNvSpPr/>
            <p:nvPr/>
          </p:nvSpPr>
          <p:spPr>
            <a:xfrm>
              <a:off x="6131815" y="534756"/>
              <a:ext cx="1060479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laser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131816" y="1404257"/>
              <a:ext cx="1060478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base_link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114707" y="2272359"/>
              <a:ext cx="1092777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base_frame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235731" y="2272359"/>
              <a:ext cx="1043652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odom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8215774" y="1404257"/>
              <a:ext cx="1083565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map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cxnSp>
          <p:nvCxnSpPr>
            <p:cNvPr id="10" name="Straight Arrow Connector 9"/>
            <p:cNvCxnSpPr>
              <a:stCxn id="7" idx="4"/>
              <a:endCxn id="29" idx="0"/>
            </p:cNvCxnSpPr>
            <p:nvPr/>
          </p:nvCxnSpPr>
          <p:spPr>
            <a:xfrm>
              <a:off x="6662054" y="1034925"/>
              <a:ext cx="1" cy="369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9" idx="4"/>
              <a:endCxn id="30" idx="0"/>
            </p:cNvCxnSpPr>
            <p:nvPr/>
          </p:nvCxnSpPr>
          <p:spPr>
            <a:xfrm flipH="1">
              <a:off x="6661095" y="1904426"/>
              <a:ext cx="960" cy="36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30" idx="6"/>
              <a:endCxn id="32" idx="2"/>
            </p:cNvCxnSpPr>
            <p:nvPr/>
          </p:nvCxnSpPr>
          <p:spPr>
            <a:xfrm>
              <a:off x="7207484" y="2522444"/>
              <a:ext cx="10282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32" idx="0"/>
              <a:endCxn id="34" idx="4"/>
            </p:cNvCxnSpPr>
            <p:nvPr/>
          </p:nvCxnSpPr>
          <p:spPr>
            <a:xfrm flipH="1" flipV="1">
              <a:off x="8757556" y="1904426"/>
              <a:ext cx="1" cy="36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662056" y="109894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Baskerville" charset="0"/>
                  <a:ea typeface="Baskerville" charset="0"/>
                  <a:cs typeface="Baskerville" charset="0"/>
                </a:rPr>
                <a:t>tf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62056" y="1968446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Baskerville" charset="0"/>
                  <a:ea typeface="Baskerville" charset="0"/>
                  <a:cs typeface="Baskerville" charset="0"/>
                </a:rPr>
                <a:t>tf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52954" y="2521045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Baskerville" charset="0"/>
                  <a:ea typeface="Baskerville" charset="0"/>
                  <a:cs typeface="Baskerville" charset="0"/>
                </a:rPr>
                <a:t>hector_odom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86055" y="1968446"/>
              <a:ext cx="550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smtClean="0">
                  <a:latin typeface="Baskerville" charset="0"/>
                  <a:ea typeface="Baskerville" charset="0"/>
                  <a:cs typeface="Baskerville" charset="0"/>
                </a:rPr>
                <a:t>amcl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76711" y="568266"/>
            <a:ext cx="4639733" cy="1693311"/>
            <a:chOff x="5576711" y="568266"/>
            <a:chExt cx="4639733" cy="1693311"/>
          </a:xfrm>
        </p:grpSpPr>
        <p:sp>
          <p:nvSpPr>
            <p:cNvPr id="2" name="Oval 1"/>
            <p:cNvSpPr/>
            <p:nvPr/>
          </p:nvSpPr>
          <p:spPr>
            <a:xfrm>
              <a:off x="5576711" y="575278"/>
              <a:ext cx="1332089" cy="6439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laser</a:t>
              </a:r>
              <a:endParaRPr lang="en-US" sz="16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7230533" y="575278"/>
              <a:ext cx="1332089" cy="6439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6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base_link</a:t>
              </a:r>
              <a:endParaRPr lang="en-US" sz="16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884355" y="568266"/>
              <a:ext cx="1332089" cy="6439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6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base_frame</a:t>
              </a:r>
              <a:endParaRPr lang="en-US" sz="16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8884355" y="1532494"/>
              <a:ext cx="1332089" cy="6439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6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odom</a:t>
              </a:r>
              <a:endParaRPr lang="en-US" sz="16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7230533" y="1532494"/>
              <a:ext cx="1332089" cy="6439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map</a:t>
              </a:r>
              <a:endParaRPr lang="en-US" sz="16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cxnSp>
          <p:nvCxnSpPr>
            <p:cNvPr id="8" name="Straight Arrow Connector 7"/>
            <p:cNvCxnSpPr>
              <a:stCxn id="2" idx="6"/>
              <a:endCxn id="24" idx="2"/>
            </p:cNvCxnSpPr>
            <p:nvPr/>
          </p:nvCxnSpPr>
          <p:spPr>
            <a:xfrm>
              <a:off x="6908800" y="897239"/>
              <a:ext cx="3217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6"/>
              <a:endCxn id="25" idx="2"/>
            </p:cNvCxnSpPr>
            <p:nvPr/>
          </p:nvCxnSpPr>
          <p:spPr>
            <a:xfrm flipV="1">
              <a:off x="8562622" y="890227"/>
              <a:ext cx="321733" cy="7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5" idx="4"/>
              <a:endCxn id="26" idx="0"/>
            </p:cNvCxnSpPr>
            <p:nvPr/>
          </p:nvCxnSpPr>
          <p:spPr>
            <a:xfrm>
              <a:off x="9550400" y="1212188"/>
              <a:ext cx="0" cy="3203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7" idx="6"/>
            </p:cNvCxnSpPr>
            <p:nvPr/>
          </p:nvCxnSpPr>
          <p:spPr>
            <a:xfrm flipH="1">
              <a:off x="8562622" y="1854455"/>
              <a:ext cx="3217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21167" y="890227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Baskerville" charset="0"/>
                  <a:ea typeface="Baskerville" charset="0"/>
                  <a:cs typeface="Baskerville" charset="0"/>
                </a:rPr>
                <a:t>a</a:t>
              </a:r>
              <a:endParaRPr lang="en-US" sz="2000" dirty="0" smtClean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58148" y="890227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Baskerville" charset="0"/>
                  <a:ea typeface="Baskerville" charset="0"/>
                  <a:cs typeface="Baskerville" charset="0"/>
                </a:rPr>
                <a:t>b</a:t>
              </a:r>
              <a:endParaRPr lang="en-US" sz="2000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577705" y="1132384"/>
              <a:ext cx="293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Baskerville" charset="0"/>
                  <a:ea typeface="Baskerville" charset="0"/>
                  <a:cs typeface="Baskerville" charset="0"/>
                </a:rPr>
                <a:t>c</a:t>
              </a:r>
              <a:endParaRPr lang="en-US" sz="1400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566638" y="1861467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Baskerville" charset="0"/>
                  <a:ea typeface="Baskerville" charset="0"/>
                  <a:cs typeface="Baskerville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0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05253" y="-274937"/>
            <a:ext cx="7353463" cy="7380941"/>
            <a:chOff x="1905253" y="-274937"/>
            <a:chExt cx="7353463" cy="7380941"/>
          </a:xfrm>
        </p:grpSpPr>
        <p:sp>
          <p:nvSpPr>
            <p:cNvPr id="8" name="Rectangle 7"/>
            <p:cNvSpPr/>
            <p:nvPr/>
          </p:nvSpPr>
          <p:spPr>
            <a:xfrm>
              <a:off x="3459707" y="2720612"/>
              <a:ext cx="4681183" cy="14283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905253" y="-274937"/>
              <a:ext cx="7353463" cy="7380941"/>
              <a:chOff x="1905253" y="-274937"/>
              <a:chExt cx="7353463" cy="738094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905253" y="-274937"/>
                <a:ext cx="7353463" cy="7380941"/>
                <a:chOff x="1905253" y="-187851"/>
                <a:chExt cx="7353463" cy="7380941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4BFF"/>
                    </a:clrFrom>
                    <a:clrTo>
                      <a:srgbClr val="FF4B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472" t="20253" r="19044" b="6845"/>
                <a:stretch/>
              </p:blipFill>
              <p:spPr>
                <a:xfrm rot="18744695">
                  <a:off x="2867065" y="1002822"/>
                  <a:ext cx="5429840" cy="4999596"/>
                </a:xfrm>
                <a:prstGeom prst="rect">
                  <a:avLst/>
                </a:prstGeom>
              </p:spPr>
            </p:pic>
            <p:sp>
              <p:nvSpPr>
                <p:cNvPr id="3" name="Rectangle 2"/>
                <p:cNvSpPr/>
                <p:nvPr/>
              </p:nvSpPr>
              <p:spPr>
                <a:xfrm>
                  <a:off x="3148553" y="-187851"/>
                  <a:ext cx="5743341" cy="29310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509101" y="4985975"/>
                  <a:ext cx="5743341" cy="5656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905253" y="2243579"/>
                  <a:ext cx="1280631" cy="31878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8618512" y="2363753"/>
                  <a:ext cx="640204" cy="31878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722530" y="3277972"/>
                  <a:ext cx="4036841" cy="39151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581985" y="1604195"/>
                  <a:ext cx="1145403" cy="12035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743619" y="4985975"/>
                <a:ext cx="1280631" cy="16415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536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528546" y="2250008"/>
            <a:ext cx="5380892" cy="2403231"/>
            <a:chOff x="3752066" y="2189048"/>
            <a:chExt cx="5380892" cy="2403231"/>
          </a:xfrm>
        </p:grpSpPr>
        <p:grpSp>
          <p:nvGrpSpPr>
            <p:cNvPr id="8" name="Group 7"/>
            <p:cNvGrpSpPr/>
            <p:nvPr/>
          </p:nvGrpSpPr>
          <p:grpSpPr>
            <a:xfrm>
              <a:off x="4407294" y="2464904"/>
              <a:ext cx="3987012" cy="1218654"/>
              <a:chOff x="4407294" y="2464904"/>
              <a:chExt cx="3987012" cy="121865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407294" y="3208919"/>
                <a:ext cx="221502" cy="47463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28796" y="3153344"/>
                <a:ext cx="221502" cy="3281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713044" y="2880727"/>
                <a:ext cx="221502" cy="3281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713044" y="2607500"/>
                <a:ext cx="221502" cy="3281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850298" y="2464904"/>
                <a:ext cx="3544008" cy="2062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DC8DDC"/>
                </a:clrFrom>
                <a:clrTo>
                  <a:srgbClr val="DC8DD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7" t="37778" r="7473" b="27180"/>
            <a:stretch/>
          </p:blipFill>
          <p:spPr>
            <a:xfrm>
              <a:off x="3752066" y="2189048"/>
              <a:ext cx="5380892" cy="2403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3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106326" y="736234"/>
            <a:ext cx="12298326" cy="5385531"/>
            <a:chOff x="-106326" y="736234"/>
            <a:chExt cx="12298326" cy="5385531"/>
          </a:xfrm>
        </p:grpSpPr>
        <p:grpSp>
          <p:nvGrpSpPr>
            <p:cNvPr id="11" name="Group 10"/>
            <p:cNvGrpSpPr/>
            <p:nvPr/>
          </p:nvGrpSpPr>
          <p:grpSpPr>
            <a:xfrm>
              <a:off x="-106326" y="736234"/>
              <a:ext cx="12298326" cy="5385531"/>
              <a:chOff x="-106326" y="736234"/>
              <a:chExt cx="12298326" cy="5385531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5B6E6C"/>
                  </a:clrFrom>
                  <a:clrTo>
                    <a:srgbClr val="5B6E6C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0" y="736234"/>
                <a:ext cx="12192000" cy="5385531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0" y="2094614"/>
                <a:ext cx="579474" cy="17969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Manual Input 9"/>
              <p:cNvSpPr/>
              <p:nvPr/>
            </p:nvSpPr>
            <p:spPr>
              <a:xfrm rot="5400000">
                <a:off x="-195410" y="825318"/>
                <a:ext cx="1985702" cy="1807534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1624118" y="2690037"/>
              <a:ext cx="510364" cy="510364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5B6E6C"/>
                </a:clrFrom>
                <a:clrTo>
                  <a:srgbClr val="5B6E6C">
                    <a:alpha val="0"/>
                  </a:srgbClr>
                </a:clrTo>
              </a:clrChange>
            </a:blip>
            <a:srcRect l="10922" t="31295" r="80532" b="49358"/>
            <a:stretch/>
          </p:blipFill>
          <p:spPr>
            <a:xfrm>
              <a:off x="4072270" y="2642191"/>
              <a:ext cx="2498651" cy="2498650"/>
            </a:xfrm>
            <a:prstGeom prst="ellipse">
              <a:avLst/>
            </a:prstGeom>
            <a:ln w="28575">
              <a:solidFill>
                <a:schemeClr val="tx2"/>
              </a:solidFill>
            </a:ln>
          </p:spPr>
        </p:pic>
        <p:cxnSp>
          <p:nvCxnSpPr>
            <p:cNvPr id="19" name="Straight Connector 18"/>
            <p:cNvCxnSpPr/>
            <p:nvPr/>
          </p:nvCxnSpPr>
          <p:spPr>
            <a:xfrm flipV="1">
              <a:off x="1879300" y="2627293"/>
              <a:ext cx="3465772" cy="6274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2" idx="3"/>
            </p:cNvCxnSpPr>
            <p:nvPr/>
          </p:nvCxnSpPr>
          <p:spPr>
            <a:xfrm flipH="1" flipV="1">
              <a:off x="1698859" y="3125660"/>
              <a:ext cx="3040872" cy="189001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986222" y="3537573"/>
            <a:ext cx="452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askerville" charset="0"/>
                <a:ea typeface="Baskerville" charset="0"/>
                <a:cs typeface="Baskerville" charset="0"/>
              </a:rPr>
              <a:t>b</a:t>
            </a:r>
            <a:endParaRPr lang="en-US" dirty="0"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2613" y="2816637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Baskerville" charset="0"/>
                <a:ea typeface="Baskerville" charset="0"/>
                <a:cs typeface="Baskerville" charset="0"/>
              </a:rPr>
              <a:t>a</a:t>
            </a:r>
            <a:endParaRPr lang="en-US" dirty="0">
              <a:latin typeface="Baskerville" charset="0"/>
              <a:ea typeface="Baskerville" charset="0"/>
              <a:cs typeface="Baskerv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4463</TotalTime>
  <Words>75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Baskerville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de Hoog</dc:creator>
  <cp:lastModifiedBy>Jens de Hoog</cp:lastModifiedBy>
  <cp:revision>68</cp:revision>
  <dcterms:created xsi:type="dcterms:W3CDTF">2017-05-13T09:12:26Z</dcterms:created>
  <dcterms:modified xsi:type="dcterms:W3CDTF">2017-05-27T16:19:33Z</dcterms:modified>
</cp:coreProperties>
</file>