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0"/>
    <p:restoredTop sz="94664"/>
  </p:normalViewPr>
  <p:slideViewPr>
    <p:cSldViewPr snapToGrid="0" snapToObjects="1">
      <p:cViewPr>
        <p:scale>
          <a:sx n="71" d="100"/>
          <a:sy n="71" d="100"/>
        </p:scale>
        <p:origin x="304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576790" y="959557"/>
            <a:ext cx="8418166" cy="4256005"/>
            <a:chOff x="576790" y="959557"/>
            <a:chExt cx="8418166" cy="4256005"/>
          </a:xfrm>
        </p:grpSpPr>
        <p:grpSp>
          <p:nvGrpSpPr>
            <p:cNvPr id="88" name="Group 87"/>
            <p:cNvGrpSpPr/>
            <p:nvPr/>
          </p:nvGrpSpPr>
          <p:grpSpPr>
            <a:xfrm>
              <a:off x="576790" y="959557"/>
              <a:ext cx="3760736" cy="4233333"/>
              <a:chOff x="576790" y="959557"/>
              <a:chExt cx="3760736" cy="423333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576790" y="3574279"/>
                <a:ext cx="0" cy="1618611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364358" y="3574279"/>
                <a:ext cx="0" cy="1618611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924538" y="4347736"/>
                <a:ext cx="1126571" cy="559061"/>
              </a:xfrm>
              <a:prstGeom prst="rect">
                <a:avLst/>
              </a:prstGeom>
            </p:spPr>
          </p:pic>
          <p:cxnSp>
            <p:nvCxnSpPr>
              <p:cNvPr id="29" name="Straight Connector 28"/>
              <p:cNvCxnSpPr/>
              <p:nvPr/>
            </p:nvCxnSpPr>
            <p:spPr>
              <a:xfrm>
                <a:off x="2347732" y="3574279"/>
                <a:ext cx="1989794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347732" y="2736709"/>
                <a:ext cx="1989794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47732" y="2101919"/>
                <a:ext cx="1989794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47732" y="1264349"/>
                <a:ext cx="1989794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364358" y="2101919"/>
                <a:ext cx="0" cy="63479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364358" y="959557"/>
                <a:ext cx="0" cy="304792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76790" y="959557"/>
                <a:ext cx="0" cy="2637393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>
                <a:off x="2534663" y="1693335"/>
                <a:ext cx="1083733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471198" y="1693335"/>
                <a:ext cx="1063465" cy="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1490133" y="1693337"/>
                <a:ext cx="0" cy="198684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3146697" y="4029641"/>
                <a:ext cx="4251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Baskerville" charset="0"/>
                    <a:ea typeface="Baskerville" charset="0"/>
                    <a:cs typeface="Baskerville" charset="0"/>
                  </a:rPr>
                  <a:t>a</a:t>
                </a:r>
                <a:endParaRPr lang="en-US" dirty="0">
                  <a:latin typeface="Baskerville" charset="0"/>
                  <a:ea typeface="Baskerville" charset="0"/>
                  <a:cs typeface="Baskerville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228376" y="959557"/>
              <a:ext cx="3766580" cy="4256005"/>
              <a:chOff x="5228376" y="959557"/>
              <a:chExt cx="3766580" cy="4256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7218170" y="3765543"/>
                <a:ext cx="0" cy="1450019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7565918" y="4347737"/>
                <a:ext cx="1126571" cy="559061"/>
              </a:xfrm>
              <a:prstGeom prst="rect">
                <a:avLst/>
              </a:prstGeom>
            </p:spPr>
          </p:pic>
          <p:cxnSp>
            <p:nvCxnSpPr>
              <p:cNvPr id="46" name="Straight Connector 45"/>
              <p:cNvCxnSpPr/>
              <p:nvPr/>
            </p:nvCxnSpPr>
            <p:spPr>
              <a:xfrm>
                <a:off x="5245667" y="3765543"/>
                <a:ext cx="1989794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245667" y="3142462"/>
                <a:ext cx="1989794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245667" y="2751412"/>
                <a:ext cx="1989794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253980" y="2130668"/>
                <a:ext cx="1989794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7218170" y="2751412"/>
                <a:ext cx="0" cy="391051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7220440" y="1825876"/>
                <a:ext cx="0" cy="304792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/>
              <p:cNvGrpSpPr/>
              <p:nvPr/>
            </p:nvGrpSpPr>
            <p:grpSpPr>
              <a:xfrm>
                <a:off x="8994956" y="959557"/>
                <a:ext cx="0" cy="4233333"/>
                <a:chOff x="6339768" y="959557"/>
                <a:chExt cx="0" cy="4233333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6339768" y="3574279"/>
                  <a:ext cx="0" cy="1618611"/>
                </a:xfrm>
                <a:prstGeom prst="line">
                  <a:avLst/>
                </a:prstGeom>
                <a:ln w="38100" cmpd="sng"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6339768" y="959557"/>
                  <a:ext cx="0" cy="2637393"/>
                </a:xfrm>
                <a:prstGeom prst="line">
                  <a:avLst/>
                </a:prstGeom>
                <a:ln w="38100" cmpd="sng"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V="1">
                <a:off x="8129203" y="1472783"/>
                <a:ext cx="0" cy="2385915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>
                <a:off x="5797323" y="1472783"/>
                <a:ext cx="2356819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253980" y="1808944"/>
                <a:ext cx="1989129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228376" y="1125813"/>
                <a:ext cx="1989794" cy="0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012967" y="4084259"/>
                <a:ext cx="425116" cy="64633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3600" dirty="0">
                    <a:latin typeface="Baskerville" charset="0"/>
                    <a:ea typeface="Baskerville" charset="0"/>
                    <a:cs typeface="Baskerville" charset="0"/>
                  </a:rPr>
                  <a:t>b</a:t>
                </a:r>
                <a:endParaRPr lang="en-US" dirty="0">
                  <a:latin typeface="Baskerville" charset="0"/>
                  <a:ea typeface="Baskerville" charset="0"/>
                  <a:cs typeface="Baskerville" charset="0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 flipV="1">
                <a:off x="7199546" y="959557"/>
                <a:ext cx="0" cy="166256"/>
              </a:xfrm>
              <a:prstGeom prst="line">
                <a:avLst/>
              </a:prstGeom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Baskerville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62</cp:revision>
  <dcterms:created xsi:type="dcterms:W3CDTF">2017-05-13T09:12:26Z</dcterms:created>
  <dcterms:modified xsi:type="dcterms:W3CDTF">2017-05-27T12:33:16Z</dcterms:modified>
</cp:coreProperties>
</file>