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4" r:id="rId3"/>
    <p:sldId id="263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3"/>
    <p:restoredTop sz="94629"/>
  </p:normalViewPr>
  <p:slideViewPr>
    <p:cSldViewPr snapToGrid="0" snapToObjects="1">
      <p:cViewPr>
        <p:scale>
          <a:sx n="135" d="100"/>
          <a:sy n="135" d="100"/>
        </p:scale>
        <p:origin x="-5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7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2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4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6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6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9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5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630471" y="1602557"/>
            <a:ext cx="8649896" cy="3193844"/>
            <a:chOff x="2630471" y="1602557"/>
            <a:chExt cx="8649896" cy="3193844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574687" y="2532257"/>
              <a:ext cx="844883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19" idx="1"/>
            </p:cNvCxnSpPr>
            <p:nvPr/>
          </p:nvCxnSpPr>
          <p:spPr>
            <a:xfrm>
              <a:off x="8249558" y="3199478"/>
              <a:ext cx="888809" cy="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28609" y="4541018"/>
              <a:ext cx="890961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528609" y="3873005"/>
              <a:ext cx="890961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528609" y="3202631"/>
              <a:ext cx="890961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28609" y="1861883"/>
              <a:ext cx="890961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2630471" y="1602557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Odometry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419570" y="1602557"/>
              <a:ext cx="3073173" cy="319384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>
                  <a:latin typeface="Baskerville" charset="0"/>
                  <a:ea typeface="Baskerville" charset="0"/>
                  <a:cs typeface="Baskerville" charset="0"/>
                </a:rPr>
                <a:t>move_base</a:t>
              </a:r>
              <a:endParaRPr lang="en-US" sz="3200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30471" y="2272931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Localisation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0471" y="2943305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Transformations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0471" y="3613679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Sensor data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138367" y="2812104"/>
              <a:ext cx="2142000" cy="7747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Velocity</a:t>
              </a:r>
              <a:b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</a:br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commands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30472" y="4277748"/>
              <a:ext cx="2143474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Map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167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2630471" y="1320878"/>
            <a:ext cx="9444553" cy="3475523"/>
            <a:chOff x="2630471" y="1320878"/>
            <a:chExt cx="9444553" cy="3475523"/>
          </a:xfrm>
        </p:grpSpPr>
        <p:cxnSp>
          <p:nvCxnSpPr>
            <p:cNvPr id="20" name="Straight Connector 19"/>
            <p:cNvCxnSpPr>
              <a:stCxn id="27" idx="3"/>
              <a:endCxn id="19" idx="1"/>
            </p:cNvCxnSpPr>
            <p:nvPr/>
          </p:nvCxnSpPr>
          <p:spPr>
            <a:xfrm>
              <a:off x="9027484" y="4277748"/>
              <a:ext cx="9055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25" idx="1"/>
            </p:cNvCxnSpPr>
            <p:nvPr/>
          </p:nvCxnSpPr>
          <p:spPr>
            <a:xfrm flipV="1">
              <a:off x="4528609" y="4277748"/>
              <a:ext cx="1175978" cy="26327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528609" y="3202631"/>
              <a:ext cx="194172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24" idx="1"/>
            </p:cNvCxnSpPr>
            <p:nvPr/>
          </p:nvCxnSpPr>
          <p:spPr>
            <a:xfrm>
              <a:off x="4528609" y="1861883"/>
              <a:ext cx="1175977" cy="23959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2630471" y="1602557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Map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419570" y="1602557"/>
              <a:ext cx="3867830" cy="3193844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30471" y="2272931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Localisation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0471" y="2943305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Sensor data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0471" y="3613679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40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Transformations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933024" y="3890373"/>
              <a:ext cx="2142000" cy="7747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Velocity</a:t>
              </a:r>
              <a:b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</a:br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commands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30472" y="4277748"/>
              <a:ext cx="2143474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Odometry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19570" y="1320878"/>
              <a:ext cx="1348033" cy="2262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>
                  <a:latin typeface="Baskerville" charset="0"/>
                  <a:ea typeface="Baskerville" charset="0"/>
                  <a:cs typeface="Baskerville" charset="0"/>
                </a:rPr>
                <a:t>move_base</a:t>
              </a:r>
              <a:endParaRPr lang="en-US" sz="2000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04586" y="1861771"/>
              <a:ext cx="1531491" cy="4794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g</a:t>
              </a:r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lobal_costmap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704587" y="4038037"/>
              <a:ext cx="1531491" cy="4794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local_costmap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95992" y="1861771"/>
              <a:ext cx="1531491" cy="4794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global_planner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495993" y="4038037"/>
              <a:ext cx="1531491" cy="4794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local_planner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41720" y="2865812"/>
              <a:ext cx="1249975" cy="6476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recovery_</a:t>
              </a:r>
              <a:br>
                <a:rPr lang="en-US" dirty="0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</a:br>
              <a:r>
                <a:rPr lang="en-US" dirty="0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behaviour</a:t>
              </a:r>
              <a:endParaRPr lang="en-US" sz="2000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cxnSp>
          <p:nvCxnSpPr>
            <p:cNvPr id="32" name="Straight Arrow Connector 31"/>
            <p:cNvCxnSpPr>
              <a:stCxn id="24" idx="2"/>
              <a:endCxn id="31" idx="0"/>
            </p:cNvCxnSpPr>
            <p:nvPr/>
          </p:nvCxnSpPr>
          <p:spPr>
            <a:xfrm>
              <a:off x="6470332" y="2341193"/>
              <a:ext cx="896376" cy="5246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5" idx="0"/>
              <a:endCxn id="31" idx="2"/>
            </p:cNvCxnSpPr>
            <p:nvPr/>
          </p:nvCxnSpPr>
          <p:spPr>
            <a:xfrm flipV="1">
              <a:off x="6470333" y="3513418"/>
              <a:ext cx="896375" cy="5246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4" idx="2"/>
              <a:endCxn id="25" idx="0"/>
            </p:cNvCxnSpPr>
            <p:nvPr/>
          </p:nvCxnSpPr>
          <p:spPr>
            <a:xfrm>
              <a:off x="6470332" y="2341193"/>
              <a:ext cx="1" cy="169684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4" idx="3"/>
              <a:endCxn id="26" idx="1"/>
            </p:cNvCxnSpPr>
            <p:nvPr/>
          </p:nvCxnSpPr>
          <p:spPr>
            <a:xfrm>
              <a:off x="7236077" y="2101482"/>
              <a:ext cx="25991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5" idx="3"/>
              <a:endCxn id="27" idx="1"/>
            </p:cNvCxnSpPr>
            <p:nvPr/>
          </p:nvCxnSpPr>
          <p:spPr>
            <a:xfrm>
              <a:off x="7236078" y="4277748"/>
              <a:ext cx="25991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6" idx="2"/>
              <a:endCxn id="27" idx="0"/>
            </p:cNvCxnSpPr>
            <p:nvPr/>
          </p:nvCxnSpPr>
          <p:spPr>
            <a:xfrm>
              <a:off x="8261738" y="2341193"/>
              <a:ext cx="1" cy="16968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6" idx="3"/>
            </p:cNvCxnSpPr>
            <p:nvPr/>
          </p:nvCxnSpPr>
          <p:spPr>
            <a:xfrm flipV="1">
              <a:off x="4773946" y="2532257"/>
              <a:ext cx="645624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8" idx="3"/>
            </p:cNvCxnSpPr>
            <p:nvPr/>
          </p:nvCxnSpPr>
          <p:spPr>
            <a:xfrm flipV="1">
              <a:off x="4773946" y="3873005"/>
              <a:ext cx="645624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218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8827" y="1649916"/>
            <a:ext cx="4780231" cy="421378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98379" y="2036414"/>
            <a:ext cx="1786906" cy="77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global_planner</a:t>
            </a:r>
            <a:endParaRPr lang="en-US" sz="2000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03786" y="2036414"/>
            <a:ext cx="1786906" cy="77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global_costmap</a:t>
            </a:r>
            <a:endParaRPr lang="en-US" sz="2000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98379" y="4690062"/>
            <a:ext cx="1786906" cy="77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local_planner</a:t>
            </a:r>
            <a:endParaRPr lang="en-US" sz="2000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03786" y="4690062"/>
            <a:ext cx="1786906" cy="77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local</a:t>
            </a:r>
            <a:r>
              <a:rPr lang="en-US" sz="2000" dirty="0" err="1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_</a:t>
            </a:r>
            <a:r>
              <a:rPr lang="en-US" sz="2000" dirty="0" err="1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costmap</a:t>
            </a:r>
            <a:endParaRPr lang="en-US" sz="2000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35489" y="3370308"/>
            <a:ext cx="1786906" cy="77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recovery_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behaviour</a:t>
            </a:r>
            <a:endParaRPr lang="en-US" sz="2000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cxnSp>
        <p:nvCxnSpPr>
          <p:cNvPr id="11" name="Straight Arrow Connector 10"/>
          <p:cNvCxnSpPr>
            <a:stCxn id="24" idx="1"/>
            <a:endCxn id="21" idx="3"/>
          </p:cNvCxnSpPr>
          <p:nvPr/>
        </p:nvCxnSpPr>
        <p:spPr>
          <a:xfrm flipH="1">
            <a:off x="4085285" y="2422913"/>
            <a:ext cx="618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4" idx="2"/>
            <a:endCxn id="27" idx="0"/>
          </p:cNvCxnSpPr>
          <p:nvPr/>
        </p:nvCxnSpPr>
        <p:spPr>
          <a:xfrm flipH="1">
            <a:off x="4428942" y="2809412"/>
            <a:ext cx="1168297" cy="560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0"/>
            <a:endCxn id="27" idx="2"/>
          </p:cNvCxnSpPr>
          <p:nvPr/>
        </p:nvCxnSpPr>
        <p:spPr>
          <a:xfrm flipH="1" flipV="1">
            <a:off x="4428942" y="4143306"/>
            <a:ext cx="1168297" cy="546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2"/>
            <a:endCxn id="25" idx="0"/>
          </p:cNvCxnSpPr>
          <p:nvPr/>
        </p:nvCxnSpPr>
        <p:spPr>
          <a:xfrm>
            <a:off x="3191832" y="2809412"/>
            <a:ext cx="0" cy="1880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4" idx="2"/>
          </p:cNvCxnSpPr>
          <p:nvPr/>
        </p:nvCxnSpPr>
        <p:spPr>
          <a:xfrm flipV="1">
            <a:off x="5597239" y="2809412"/>
            <a:ext cx="0" cy="18806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4" idx="3"/>
          </p:cNvCxnSpPr>
          <p:nvPr/>
        </p:nvCxnSpPr>
        <p:spPr>
          <a:xfrm>
            <a:off x="5597239" y="3756807"/>
            <a:ext cx="1221819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038827" y="1376537"/>
            <a:ext cx="1348033" cy="226243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Baskerville" charset="0"/>
                <a:ea typeface="Baskerville" charset="0"/>
                <a:cs typeface="Baskerville" charset="0"/>
              </a:rPr>
              <a:t>move_base</a:t>
            </a:r>
            <a:endParaRPr lang="en-US" dirty="0"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48624" y="3426571"/>
            <a:ext cx="811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Baskerville" charset="0"/>
                <a:ea typeface="Baskerville" charset="0"/>
                <a:cs typeface="Baskerville" charset="0"/>
              </a:rPr>
              <a:t>Sensor</a:t>
            </a:r>
          </a:p>
          <a:p>
            <a:pPr algn="r"/>
            <a:r>
              <a:rPr lang="en-US" dirty="0" smtClean="0">
                <a:latin typeface="Baskerville" charset="0"/>
                <a:ea typeface="Baskerville" charset="0"/>
                <a:cs typeface="Baskerville" charset="0"/>
              </a:rPr>
              <a:t>data</a:t>
            </a:r>
            <a:endParaRPr lang="en-US" dirty="0">
              <a:latin typeface="Baskerville" charset="0"/>
              <a:ea typeface="Baskerville" charset="0"/>
              <a:cs typeface="Baskerville" charset="0"/>
            </a:endParaRPr>
          </a:p>
        </p:txBody>
      </p:sp>
      <p:cxnSp>
        <p:nvCxnSpPr>
          <p:cNvPr id="46" name="Straight Arrow Connector 45"/>
          <p:cNvCxnSpPr>
            <a:stCxn id="26" idx="1"/>
            <a:endCxn id="25" idx="3"/>
          </p:cNvCxnSpPr>
          <p:nvPr/>
        </p:nvCxnSpPr>
        <p:spPr>
          <a:xfrm flipH="1">
            <a:off x="4085285" y="5076561"/>
            <a:ext cx="618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25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03615" y="536156"/>
            <a:ext cx="1449882" cy="5897301"/>
            <a:chOff x="4421529" y="960698"/>
            <a:chExt cx="1449882" cy="589730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61" t="14008" r="57613"/>
            <a:stretch/>
          </p:blipFill>
          <p:spPr>
            <a:xfrm>
              <a:off x="4421529" y="960698"/>
              <a:ext cx="1331090" cy="589730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087639" y="1828800"/>
              <a:ext cx="783772" cy="371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87639" y="3068162"/>
              <a:ext cx="783772" cy="371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87639" y="4307524"/>
              <a:ext cx="783772" cy="4707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87074" y="5913808"/>
              <a:ext cx="783772" cy="371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/>
          <p:cNvSpPr/>
          <p:nvPr/>
        </p:nvSpPr>
        <p:spPr>
          <a:xfrm>
            <a:off x="5900056" y="536156"/>
            <a:ext cx="1524000" cy="5001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laser</a:t>
            </a:r>
            <a:endParaRPr lang="en-US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900057" y="1404258"/>
            <a:ext cx="1523999" cy="5001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base_link</a:t>
            </a:r>
            <a:endParaRPr lang="en-US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900056" y="2272360"/>
            <a:ext cx="1524000" cy="5001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base_frame</a:t>
            </a:r>
            <a:endParaRPr lang="en-US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7990115" y="2272359"/>
            <a:ext cx="1534884" cy="5001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odom</a:t>
            </a:r>
            <a:endParaRPr lang="en-US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7990115" y="1404257"/>
            <a:ext cx="1534884" cy="5001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map</a:t>
            </a:r>
            <a:endParaRPr lang="en-US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cxnSp>
        <p:nvCxnSpPr>
          <p:cNvPr id="10" name="Straight Arrow Connector 9"/>
          <p:cNvCxnSpPr>
            <a:stCxn id="7" idx="4"/>
            <a:endCxn id="29" idx="0"/>
          </p:cNvCxnSpPr>
          <p:nvPr/>
        </p:nvCxnSpPr>
        <p:spPr>
          <a:xfrm>
            <a:off x="6662056" y="1036325"/>
            <a:ext cx="1" cy="36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9" idx="4"/>
            <a:endCxn id="30" idx="0"/>
          </p:cNvCxnSpPr>
          <p:nvPr/>
        </p:nvCxnSpPr>
        <p:spPr>
          <a:xfrm flipH="1">
            <a:off x="6662056" y="1904427"/>
            <a:ext cx="1" cy="36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0" idx="6"/>
            <a:endCxn id="32" idx="2"/>
          </p:cNvCxnSpPr>
          <p:nvPr/>
        </p:nvCxnSpPr>
        <p:spPr>
          <a:xfrm flipV="1">
            <a:off x="7424056" y="2522444"/>
            <a:ext cx="5660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2" idx="0"/>
            <a:endCxn id="34" idx="4"/>
          </p:cNvCxnSpPr>
          <p:nvPr/>
        </p:nvCxnSpPr>
        <p:spPr>
          <a:xfrm flipV="1">
            <a:off x="8757557" y="1904426"/>
            <a:ext cx="0" cy="36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62056" y="1034925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Baskerville" charset="0"/>
                <a:ea typeface="Baskerville" charset="0"/>
                <a:cs typeface="Baskerville" charset="0"/>
              </a:rPr>
              <a:t>tf</a:t>
            </a:r>
            <a:endParaRPr lang="en-US" i="1" dirty="0"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62056" y="1903726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Baskerville" charset="0"/>
                <a:ea typeface="Baskerville" charset="0"/>
                <a:cs typeface="Baskerville" charset="0"/>
              </a:rPr>
              <a:t>tf</a:t>
            </a:r>
            <a:endParaRPr lang="en-US" i="1" dirty="0"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26638" y="263025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Baskerville" charset="0"/>
                <a:ea typeface="Baskerville" charset="0"/>
                <a:cs typeface="Baskerville" charset="0"/>
              </a:rPr>
              <a:t>hector_odom</a:t>
            </a:r>
            <a:endParaRPr lang="en-US" i="1" dirty="0"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186055" y="1903726"/>
            <a:ext cx="55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smtClean="0">
                <a:latin typeface="Baskerville" charset="0"/>
                <a:ea typeface="Baskerville" charset="0"/>
                <a:cs typeface="Baskerville" charset="0"/>
              </a:rPr>
              <a:t>amcl</a:t>
            </a:r>
            <a:endParaRPr lang="en-US" i="1" dirty="0">
              <a:latin typeface="Baskerville" charset="0"/>
              <a:ea typeface="Baskerville" charset="0"/>
              <a:cs typeface="Baskervil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01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2128</TotalTime>
  <Words>41</Words>
  <Application>Microsoft Macintosh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Baskerville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 de Hoog</dc:creator>
  <cp:lastModifiedBy>Jens de Hoog</cp:lastModifiedBy>
  <cp:revision>46</cp:revision>
  <dcterms:created xsi:type="dcterms:W3CDTF">2017-05-13T09:12:26Z</dcterms:created>
  <dcterms:modified xsi:type="dcterms:W3CDTF">2017-05-21T22:09:43Z</dcterms:modified>
</cp:coreProperties>
</file>