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1"/>
    <p:restoredTop sz="94652"/>
  </p:normalViewPr>
  <p:slideViewPr>
    <p:cSldViewPr snapToGrid="0" snapToObjects="1">
      <p:cViewPr>
        <p:scale>
          <a:sx n="136" d="100"/>
          <a:sy n="136" d="100"/>
        </p:scale>
        <p:origin x="-9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7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2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4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6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6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9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8B4EC-3F41-2042-BB26-6E887D15D32B}" type="datetimeFigureOut">
              <a:rPr lang="en-US" smtClean="0"/>
              <a:t>5/20/17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C7DE7-DAF2-6146-8E0E-09B498A5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5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4574687" y="2532257"/>
            <a:ext cx="84488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9" idx="1"/>
          </p:cNvCxnSpPr>
          <p:nvPr/>
        </p:nvCxnSpPr>
        <p:spPr>
          <a:xfrm>
            <a:off x="8249558" y="3199478"/>
            <a:ext cx="888809" cy="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528609" y="4541018"/>
            <a:ext cx="89096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528609" y="3873005"/>
            <a:ext cx="89096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528609" y="3202631"/>
            <a:ext cx="89096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28609" y="1861883"/>
            <a:ext cx="89096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630471" y="1602557"/>
            <a:ext cx="2143475" cy="5186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rPr>
              <a:t>Odometry</a:t>
            </a:r>
            <a:endParaRPr lang="en-US" sz="2400" dirty="0">
              <a:solidFill>
                <a:sysClr val="windowText" lastClr="000000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19570" y="1602557"/>
            <a:ext cx="3073173" cy="3193844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latin typeface="Baskerville" charset="0"/>
                <a:ea typeface="Baskerville" charset="0"/>
                <a:cs typeface="Baskerville" charset="0"/>
              </a:rPr>
              <a:t>move_base</a:t>
            </a:r>
            <a:endParaRPr lang="en-US" sz="3200" dirty="0"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30471" y="2272931"/>
            <a:ext cx="2143475" cy="5186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rPr>
              <a:t>Localisation</a:t>
            </a:r>
            <a:endParaRPr lang="en-US" sz="2400" dirty="0">
              <a:solidFill>
                <a:sysClr val="windowText" lastClr="000000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30471" y="2943305"/>
            <a:ext cx="2143475" cy="5186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rPr>
              <a:t>Transformations</a:t>
            </a:r>
            <a:endParaRPr lang="en-US" sz="2400" dirty="0">
              <a:solidFill>
                <a:sysClr val="windowText" lastClr="000000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30471" y="3613679"/>
            <a:ext cx="2143475" cy="5186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rPr>
              <a:t>Sensor data</a:t>
            </a:r>
            <a:endParaRPr lang="en-US" sz="2400" dirty="0">
              <a:solidFill>
                <a:sysClr val="windowText" lastClr="000000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138367" y="2812104"/>
            <a:ext cx="2142000" cy="7747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rPr>
              <a:t>Velocity</a:t>
            </a:r>
            <a:br>
              <a:rPr lang="en-US" sz="2400" dirty="0" smtClean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rPr>
            </a:br>
            <a:r>
              <a:rPr lang="en-US" sz="2400" dirty="0" smtClean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rPr>
              <a:t>commands</a:t>
            </a:r>
            <a:endParaRPr lang="en-US" sz="2400" dirty="0">
              <a:solidFill>
                <a:sysClr val="windowText" lastClr="000000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630472" y="4277748"/>
            <a:ext cx="2143474" cy="5186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  <a:latin typeface="Baskerville" charset="0"/>
                <a:ea typeface="Baskerville" charset="0"/>
                <a:cs typeface="Baskerville" charset="0"/>
              </a:rPr>
              <a:t>Map</a:t>
            </a:r>
            <a:endParaRPr lang="en-US" sz="2400" dirty="0">
              <a:solidFill>
                <a:sysClr val="windowText" lastClr="000000"/>
              </a:solidFill>
              <a:latin typeface="Baskerville" charset="0"/>
              <a:ea typeface="Baskerville" charset="0"/>
              <a:cs typeface="Baskervil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674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8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Baskerville</vt:lpstr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 de Hoog</dc:creator>
  <cp:lastModifiedBy>Jens de Hoog</cp:lastModifiedBy>
  <cp:revision>23</cp:revision>
  <dcterms:created xsi:type="dcterms:W3CDTF">2017-05-13T09:12:26Z</dcterms:created>
  <dcterms:modified xsi:type="dcterms:W3CDTF">2017-05-20T13:17:16Z</dcterms:modified>
</cp:coreProperties>
</file>