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4" r:id="rId3"/>
    <p:sldId id="263" r:id="rId4"/>
    <p:sldId id="265" r:id="rId5"/>
    <p:sldId id="266" r:id="rId6"/>
    <p:sldId id="268" r:id="rId7"/>
    <p:sldId id="269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8"/>
    <p:restoredTop sz="94590"/>
  </p:normalViewPr>
  <p:slideViewPr>
    <p:cSldViewPr snapToGrid="0" snapToObjects="1">
      <p:cViewPr>
        <p:scale>
          <a:sx n="116" d="100"/>
          <a:sy n="116" d="100"/>
        </p:scale>
        <p:origin x="133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7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2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47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6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6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9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8B4EC-3F41-2042-BB26-6E887D15D32B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5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2630471" y="1602557"/>
            <a:ext cx="8649896" cy="3193844"/>
            <a:chOff x="2630471" y="1602557"/>
            <a:chExt cx="8649896" cy="3193844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574687" y="2532257"/>
              <a:ext cx="844883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endCxn id="19" idx="1"/>
            </p:cNvCxnSpPr>
            <p:nvPr/>
          </p:nvCxnSpPr>
          <p:spPr>
            <a:xfrm>
              <a:off x="8249558" y="3199478"/>
              <a:ext cx="888809" cy="1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528609" y="4541018"/>
              <a:ext cx="890961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528609" y="3873005"/>
              <a:ext cx="890961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528609" y="3202631"/>
              <a:ext cx="890961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28609" y="1861883"/>
              <a:ext cx="890961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2630471" y="1602557"/>
              <a:ext cx="2143475" cy="51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Odometry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5419570" y="1602557"/>
              <a:ext cx="3073173" cy="3193844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 smtClean="0">
                  <a:latin typeface="Baskerville" charset="0"/>
                  <a:ea typeface="Baskerville" charset="0"/>
                  <a:cs typeface="Baskerville" charset="0"/>
                </a:rPr>
                <a:t>move_base</a:t>
              </a:r>
              <a:endParaRPr lang="en-US" sz="3200" dirty="0"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630471" y="2272931"/>
              <a:ext cx="2143475" cy="51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Localisation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630471" y="2943305"/>
              <a:ext cx="2143475" cy="51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Transformations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30471" y="3613679"/>
              <a:ext cx="2143475" cy="51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Sensor data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138367" y="2812104"/>
              <a:ext cx="2142000" cy="7747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Velocity</a:t>
              </a:r>
              <a:br>
                <a:rPr lang="en-US" sz="24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</a:br>
              <a:r>
                <a:rPr lang="en-US" sz="24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commands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30472" y="4277748"/>
              <a:ext cx="2143474" cy="51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Map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1674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2630471" y="1320878"/>
            <a:ext cx="9444553" cy="3475523"/>
            <a:chOff x="2630471" y="1320878"/>
            <a:chExt cx="9444553" cy="3475523"/>
          </a:xfrm>
        </p:grpSpPr>
        <p:cxnSp>
          <p:nvCxnSpPr>
            <p:cNvPr id="20" name="Straight Connector 19"/>
            <p:cNvCxnSpPr>
              <a:stCxn id="27" idx="3"/>
              <a:endCxn id="19" idx="1"/>
            </p:cNvCxnSpPr>
            <p:nvPr/>
          </p:nvCxnSpPr>
          <p:spPr>
            <a:xfrm>
              <a:off x="9027484" y="4277748"/>
              <a:ext cx="90554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endCxn id="25" idx="1"/>
            </p:cNvCxnSpPr>
            <p:nvPr/>
          </p:nvCxnSpPr>
          <p:spPr>
            <a:xfrm flipV="1">
              <a:off x="4528609" y="4277748"/>
              <a:ext cx="1175978" cy="26327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528609" y="3202631"/>
              <a:ext cx="194172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endCxn id="24" idx="1"/>
            </p:cNvCxnSpPr>
            <p:nvPr/>
          </p:nvCxnSpPr>
          <p:spPr>
            <a:xfrm>
              <a:off x="4528609" y="1861883"/>
              <a:ext cx="1175977" cy="239599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2630471" y="1602557"/>
              <a:ext cx="2143475" cy="51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Map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5419570" y="1602557"/>
              <a:ext cx="3867830" cy="3193844"/>
            </a:xfrm>
            <a:prstGeom prst="rect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630471" y="2272931"/>
              <a:ext cx="2143475" cy="51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Localisation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630471" y="2943305"/>
              <a:ext cx="2143475" cy="51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Sensor data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30471" y="3613679"/>
              <a:ext cx="2143475" cy="51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40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Transformations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933024" y="3890373"/>
              <a:ext cx="2142000" cy="7747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Velocity</a:t>
              </a:r>
              <a:br>
                <a:rPr lang="en-US" sz="24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</a:br>
              <a:r>
                <a:rPr lang="en-US" sz="24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commands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30472" y="4277748"/>
              <a:ext cx="2143474" cy="51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Odometry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19570" y="1320878"/>
              <a:ext cx="1348033" cy="22624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>
                  <a:latin typeface="Baskerville" charset="0"/>
                  <a:ea typeface="Baskerville" charset="0"/>
                  <a:cs typeface="Baskerville" charset="0"/>
                </a:rPr>
                <a:t>move_base</a:t>
              </a:r>
              <a:endParaRPr lang="en-US" sz="2000" dirty="0"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704586" y="1861771"/>
              <a:ext cx="1531491" cy="4794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g</a:t>
              </a:r>
              <a:r>
                <a:rPr lang="en-US" dirty="0" err="1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lobal_costmap</a:t>
              </a:r>
              <a:endParaRPr lang="en-US" dirty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704587" y="4038037"/>
              <a:ext cx="1531491" cy="4794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local_costmap</a:t>
              </a:r>
              <a:endParaRPr lang="en-US" dirty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495992" y="1861771"/>
              <a:ext cx="1531491" cy="4794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global_planner</a:t>
              </a:r>
              <a:endParaRPr lang="en-US" dirty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495993" y="4038037"/>
              <a:ext cx="1531491" cy="4794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local_planner</a:t>
              </a:r>
              <a:endParaRPr lang="en-US" dirty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741720" y="2865812"/>
              <a:ext cx="1249975" cy="6476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recovery_</a:t>
              </a:r>
              <a:br>
                <a:rPr lang="en-US" dirty="0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</a:br>
              <a:r>
                <a:rPr lang="en-US" dirty="0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behaviour</a:t>
              </a:r>
              <a:endParaRPr lang="en-US" sz="2000" dirty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cxnSp>
          <p:nvCxnSpPr>
            <p:cNvPr id="32" name="Straight Arrow Connector 31"/>
            <p:cNvCxnSpPr>
              <a:stCxn id="24" idx="2"/>
              <a:endCxn id="31" idx="0"/>
            </p:cNvCxnSpPr>
            <p:nvPr/>
          </p:nvCxnSpPr>
          <p:spPr>
            <a:xfrm>
              <a:off x="6470332" y="2341193"/>
              <a:ext cx="896376" cy="5246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5" idx="0"/>
              <a:endCxn id="31" idx="2"/>
            </p:cNvCxnSpPr>
            <p:nvPr/>
          </p:nvCxnSpPr>
          <p:spPr>
            <a:xfrm flipV="1">
              <a:off x="6470333" y="3513418"/>
              <a:ext cx="896375" cy="5246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4" idx="2"/>
              <a:endCxn id="25" idx="0"/>
            </p:cNvCxnSpPr>
            <p:nvPr/>
          </p:nvCxnSpPr>
          <p:spPr>
            <a:xfrm>
              <a:off x="6470332" y="2341193"/>
              <a:ext cx="1" cy="169684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4" idx="3"/>
              <a:endCxn id="26" idx="1"/>
            </p:cNvCxnSpPr>
            <p:nvPr/>
          </p:nvCxnSpPr>
          <p:spPr>
            <a:xfrm>
              <a:off x="7236077" y="2101482"/>
              <a:ext cx="25991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5" idx="3"/>
              <a:endCxn id="27" idx="1"/>
            </p:cNvCxnSpPr>
            <p:nvPr/>
          </p:nvCxnSpPr>
          <p:spPr>
            <a:xfrm>
              <a:off x="7236078" y="4277748"/>
              <a:ext cx="25991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6" idx="2"/>
              <a:endCxn id="27" idx="0"/>
            </p:cNvCxnSpPr>
            <p:nvPr/>
          </p:nvCxnSpPr>
          <p:spPr>
            <a:xfrm>
              <a:off x="8261738" y="2341193"/>
              <a:ext cx="1" cy="16968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6" idx="3"/>
            </p:cNvCxnSpPr>
            <p:nvPr/>
          </p:nvCxnSpPr>
          <p:spPr>
            <a:xfrm flipV="1">
              <a:off x="4773946" y="2532257"/>
              <a:ext cx="645624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8" idx="3"/>
            </p:cNvCxnSpPr>
            <p:nvPr/>
          </p:nvCxnSpPr>
          <p:spPr>
            <a:xfrm flipV="1">
              <a:off x="4773946" y="3873005"/>
              <a:ext cx="645624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2181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38827" y="1649916"/>
            <a:ext cx="4780231" cy="4213782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Baskerville" charset="0"/>
              <a:ea typeface="Baskerville" charset="0"/>
              <a:cs typeface="Baskerville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98379" y="2036414"/>
            <a:ext cx="1786906" cy="772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rPr>
              <a:t>global_planner</a:t>
            </a:r>
            <a:endParaRPr lang="en-US" sz="2000" dirty="0">
              <a:solidFill>
                <a:schemeClr val="tx1"/>
              </a:solidFill>
              <a:latin typeface="Baskerville" charset="0"/>
              <a:ea typeface="Baskerville" charset="0"/>
              <a:cs typeface="Baskerville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03786" y="2036414"/>
            <a:ext cx="1786906" cy="772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rPr>
              <a:t>global_costmap</a:t>
            </a:r>
            <a:endParaRPr lang="en-US" sz="2000" dirty="0">
              <a:solidFill>
                <a:schemeClr val="tx1"/>
              </a:solidFill>
              <a:latin typeface="Baskerville" charset="0"/>
              <a:ea typeface="Baskerville" charset="0"/>
              <a:cs typeface="Baskerville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98379" y="4690062"/>
            <a:ext cx="1786906" cy="772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rPr>
              <a:t>local_planner</a:t>
            </a:r>
            <a:endParaRPr lang="en-US" sz="2000" dirty="0">
              <a:solidFill>
                <a:schemeClr val="tx1"/>
              </a:solidFill>
              <a:latin typeface="Baskerville" charset="0"/>
              <a:ea typeface="Baskerville" charset="0"/>
              <a:cs typeface="Baskerville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03786" y="4690062"/>
            <a:ext cx="1786906" cy="772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rPr>
              <a:t>local</a:t>
            </a:r>
            <a:r>
              <a:rPr lang="en-US" sz="2000" dirty="0" err="1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rPr>
              <a:t>_</a:t>
            </a:r>
            <a:r>
              <a:rPr lang="en-US" sz="2000" dirty="0" err="1" smtClean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rPr>
              <a:t>costmap</a:t>
            </a:r>
            <a:endParaRPr lang="en-US" sz="2000" dirty="0">
              <a:solidFill>
                <a:schemeClr val="tx1"/>
              </a:solidFill>
              <a:latin typeface="Baskerville" charset="0"/>
              <a:ea typeface="Baskerville" charset="0"/>
              <a:cs typeface="Baskerville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535489" y="3370308"/>
            <a:ext cx="1786906" cy="772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rPr>
              <a:t>recovery_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rPr>
              <a:t>behaviour</a:t>
            </a:r>
            <a:endParaRPr lang="en-US" sz="2000" dirty="0">
              <a:solidFill>
                <a:schemeClr val="tx1"/>
              </a:solidFill>
              <a:latin typeface="Baskerville" charset="0"/>
              <a:ea typeface="Baskerville" charset="0"/>
              <a:cs typeface="Baskerville" charset="0"/>
            </a:endParaRPr>
          </a:p>
        </p:txBody>
      </p:sp>
      <p:cxnSp>
        <p:nvCxnSpPr>
          <p:cNvPr id="11" name="Straight Arrow Connector 10"/>
          <p:cNvCxnSpPr>
            <a:stCxn id="24" idx="1"/>
            <a:endCxn id="21" idx="3"/>
          </p:cNvCxnSpPr>
          <p:nvPr/>
        </p:nvCxnSpPr>
        <p:spPr>
          <a:xfrm flipH="1">
            <a:off x="4085285" y="2422913"/>
            <a:ext cx="6185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4" idx="2"/>
            <a:endCxn id="27" idx="0"/>
          </p:cNvCxnSpPr>
          <p:nvPr/>
        </p:nvCxnSpPr>
        <p:spPr>
          <a:xfrm flipH="1">
            <a:off x="4428942" y="2809412"/>
            <a:ext cx="1168297" cy="560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0"/>
            <a:endCxn id="27" idx="2"/>
          </p:cNvCxnSpPr>
          <p:nvPr/>
        </p:nvCxnSpPr>
        <p:spPr>
          <a:xfrm flipH="1" flipV="1">
            <a:off x="4428942" y="4143306"/>
            <a:ext cx="1168297" cy="546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1" idx="2"/>
            <a:endCxn id="25" idx="0"/>
          </p:cNvCxnSpPr>
          <p:nvPr/>
        </p:nvCxnSpPr>
        <p:spPr>
          <a:xfrm>
            <a:off x="3191832" y="2809412"/>
            <a:ext cx="0" cy="1880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0"/>
            <a:endCxn id="24" idx="2"/>
          </p:cNvCxnSpPr>
          <p:nvPr/>
        </p:nvCxnSpPr>
        <p:spPr>
          <a:xfrm flipV="1">
            <a:off x="5597239" y="2809412"/>
            <a:ext cx="0" cy="18806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4" idx="3"/>
          </p:cNvCxnSpPr>
          <p:nvPr/>
        </p:nvCxnSpPr>
        <p:spPr>
          <a:xfrm>
            <a:off x="5597239" y="3756807"/>
            <a:ext cx="1221819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038827" y="1376537"/>
            <a:ext cx="1348033" cy="226243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Baskerville" charset="0"/>
                <a:ea typeface="Baskerville" charset="0"/>
                <a:cs typeface="Baskerville" charset="0"/>
              </a:rPr>
              <a:t>move_base</a:t>
            </a:r>
            <a:endParaRPr lang="en-US" dirty="0">
              <a:latin typeface="Baskerville" charset="0"/>
              <a:ea typeface="Baskerville" charset="0"/>
              <a:cs typeface="Baskerville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48624" y="3426571"/>
            <a:ext cx="811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latin typeface="Baskerville" charset="0"/>
                <a:ea typeface="Baskerville" charset="0"/>
                <a:cs typeface="Baskerville" charset="0"/>
              </a:rPr>
              <a:t>Sensor</a:t>
            </a:r>
          </a:p>
          <a:p>
            <a:pPr algn="r"/>
            <a:r>
              <a:rPr lang="en-US" dirty="0" smtClean="0">
                <a:latin typeface="Baskerville" charset="0"/>
                <a:ea typeface="Baskerville" charset="0"/>
                <a:cs typeface="Baskerville" charset="0"/>
              </a:rPr>
              <a:t>data</a:t>
            </a:r>
            <a:endParaRPr lang="en-US" dirty="0">
              <a:latin typeface="Baskerville" charset="0"/>
              <a:ea typeface="Baskerville" charset="0"/>
              <a:cs typeface="Baskerville" charset="0"/>
            </a:endParaRPr>
          </a:p>
        </p:txBody>
      </p:sp>
      <p:cxnSp>
        <p:nvCxnSpPr>
          <p:cNvPr id="46" name="Straight Arrow Connector 45"/>
          <p:cNvCxnSpPr>
            <a:stCxn id="26" idx="1"/>
            <a:endCxn id="25" idx="3"/>
          </p:cNvCxnSpPr>
          <p:nvPr/>
        </p:nvCxnSpPr>
        <p:spPr>
          <a:xfrm flipH="1">
            <a:off x="4085285" y="5076561"/>
            <a:ext cx="6185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25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603615" y="536156"/>
            <a:ext cx="1449882" cy="5897301"/>
            <a:chOff x="4421529" y="960698"/>
            <a:chExt cx="1449882" cy="589730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61" t="14008" r="57613"/>
            <a:stretch/>
          </p:blipFill>
          <p:spPr>
            <a:xfrm>
              <a:off x="4421529" y="960698"/>
              <a:ext cx="1331090" cy="5897301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5087639" y="1828800"/>
              <a:ext cx="783772" cy="3712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87639" y="3068162"/>
              <a:ext cx="783772" cy="3712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087639" y="4307524"/>
              <a:ext cx="783772" cy="4707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087074" y="5913808"/>
              <a:ext cx="783772" cy="3712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049139" y="549220"/>
            <a:ext cx="4889067" cy="3754453"/>
            <a:chOff x="6114707" y="534756"/>
            <a:chExt cx="3184632" cy="2355621"/>
          </a:xfrm>
        </p:grpSpPr>
        <p:sp>
          <p:nvSpPr>
            <p:cNvPr id="7" name="Oval 6"/>
            <p:cNvSpPr/>
            <p:nvPr/>
          </p:nvSpPr>
          <p:spPr>
            <a:xfrm>
              <a:off x="6131815" y="534756"/>
              <a:ext cx="1060479" cy="5001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laser</a:t>
              </a:r>
              <a:endParaRPr lang="en-US" dirty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131816" y="1404257"/>
              <a:ext cx="1060478" cy="5001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base_link</a:t>
              </a:r>
              <a:endParaRPr lang="en-US" dirty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6114707" y="2272359"/>
              <a:ext cx="1092777" cy="5001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base_frame</a:t>
              </a:r>
              <a:endParaRPr lang="en-US" dirty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8235731" y="2272359"/>
              <a:ext cx="1043652" cy="5001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odom</a:t>
              </a:r>
              <a:endParaRPr lang="en-US" dirty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8215774" y="1404257"/>
              <a:ext cx="1083565" cy="5001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map</a:t>
              </a:r>
              <a:endParaRPr lang="en-US" dirty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cxnSp>
          <p:nvCxnSpPr>
            <p:cNvPr id="10" name="Straight Arrow Connector 9"/>
            <p:cNvCxnSpPr>
              <a:stCxn id="7" idx="4"/>
              <a:endCxn id="29" idx="0"/>
            </p:cNvCxnSpPr>
            <p:nvPr/>
          </p:nvCxnSpPr>
          <p:spPr>
            <a:xfrm>
              <a:off x="6662054" y="1034925"/>
              <a:ext cx="1" cy="369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9" idx="4"/>
              <a:endCxn id="30" idx="0"/>
            </p:cNvCxnSpPr>
            <p:nvPr/>
          </p:nvCxnSpPr>
          <p:spPr>
            <a:xfrm flipH="1">
              <a:off x="6661095" y="1904426"/>
              <a:ext cx="960" cy="3679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30" idx="6"/>
              <a:endCxn id="32" idx="2"/>
            </p:cNvCxnSpPr>
            <p:nvPr/>
          </p:nvCxnSpPr>
          <p:spPr>
            <a:xfrm>
              <a:off x="7207484" y="2522444"/>
              <a:ext cx="102824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32" idx="0"/>
              <a:endCxn id="34" idx="4"/>
            </p:cNvCxnSpPr>
            <p:nvPr/>
          </p:nvCxnSpPr>
          <p:spPr>
            <a:xfrm flipH="1" flipV="1">
              <a:off x="8757556" y="1904426"/>
              <a:ext cx="1" cy="3679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662056" y="1098945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Baskerville" charset="0"/>
                  <a:ea typeface="Baskerville" charset="0"/>
                  <a:cs typeface="Baskerville" charset="0"/>
                </a:rPr>
                <a:t>tf</a:t>
              </a:r>
              <a:endParaRPr lang="en-US" i="1" dirty="0"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662056" y="1968446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Baskerville" charset="0"/>
                  <a:ea typeface="Baskerville" charset="0"/>
                  <a:cs typeface="Baskerville" charset="0"/>
                </a:rPr>
                <a:t>tf</a:t>
              </a:r>
              <a:endParaRPr lang="en-US" i="1" dirty="0"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352954" y="2521045"/>
              <a:ext cx="1160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Baskerville" charset="0"/>
                  <a:ea typeface="Baskerville" charset="0"/>
                  <a:cs typeface="Baskerville" charset="0"/>
                </a:rPr>
                <a:t>hector_odom</a:t>
              </a:r>
              <a:endParaRPr lang="en-US" i="1" dirty="0"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186055" y="1968446"/>
              <a:ext cx="550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smtClean="0">
                  <a:latin typeface="Baskerville" charset="0"/>
                  <a:ea typeface="Baskerville" charset="0"/>
                  <a:cs typeface="Baskerville" charset="0"/>
                </a:rPr>
                <a:t>amcl</a:t>
              </a:r>
              <a:endParaRPr lang="en-US" i="1" dirty="0">
                <a:latin typeface="Baskerville" charset="0"/>
                <a:ea typeface="Baskerville" charset="0"/>
                <a:cs typeface="Baskervill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701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905253" y="-274937"/>
            <a:ext cx="7353463" cy="7380941"/>
            <a:chOff x="1905253" y="-274937"/>
            <a:chExt cx="7353463" cy="7380941"/>
          </a:xfrm>
        </p:grpSpPr>
        <p:sp>
          <p:nvSpPr>
            <p:cNvPr id="8" name="Rectangle 7"/>
            <p:cNvSpPr/>
            <p:nvPr/>
          </p:nvSpPr>
          <p:spPr>
            <a:xfrm>
              <a:off x="3459707" y="2720612"/>
              <a:ext cx="4681183" cy="14283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905253" y="-274937"/>
              <a:ext cx="7353463" cy="7380941"/>
              <a:chOff x="1905253" y="-274937"/>
              <a:chExt cx="7353463" cy="738094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905253" y="-274937"/>
                <a:ext cx="7353463" cy="7380941"/>
                <a:chOff x="1905253" y="-187851"/>
                <a:chExt cx="7353463" cy="7380941"/>
              </a:xfrm>
            </p:grpSpPr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 rotWithShape="1">
                <a:blip r:embed="rId2">
                  <a:clrChange>
                    <a:clrFrom>
                      <a:srgbClr val="FF4BFF"/>
                    </a:clrFrom>
                    <a:clrTo>
                      <a:srgbClr val="FF4B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472" t="20253" r="19044" b="6845"/>
                <a:stretch/>
              </p:blipFill>
              <p:spPr>
                <a:xfrm rot="18744695">
                  <a:off x="2867065" y="1002822"/>
                  <a:ext cx="5429840" cy="4999596"/>
                </a:xfrm>
                <a:prstGeom prst="rect">
                  <a:avLst/>
                </a:prstGeom>
              </p:spPr>
            </p:pic>
            <p:sp>
              <p:nvSpPr>
                <p:cNvPr id="3" name="Rectangle 2"/>
                <p:cNvSpPr/>
                <p:nvPr/>
              </p:nvSpPr>
              <p:spPr>
                <a:xfrm>
                  <a:off x="3148553" y="-187851"/>
                  <a:ext cx="5743341" cy="29310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2509101" y="4985975"/>
                  <a:ext cx="5743341" cy="5656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1905253" y="2243579"/>
                  <a:ext cx="1280631" cy="318782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8618512" y="2363753"/>
                  <a:ext cx="640204" cy="318782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722530" y="3277972"/>
                  <a:ext cx="4036841" cy="39151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5581985" y="1604195"/>
                  <a:ext cx="1145403" cy="120350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Rectangle 31"/>
              <p:cNvSpPr/>
              <p:nvPr/>
            </p:nvSpPr>
            <p:spPr>
              <a:xfrm>
                <a:off x="3743619" y="4985975"/>
                <a:ext cx="1280631" cy="16415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536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528546" y="2250008"/>
            <a:ext cx="5380892" cy="2403231"/>
            <a:chOff x="3752066" y="2189048"/>
            <a:chExt cx="5380892" cy="2403231"/>
          </a:xfrm>
        </p:grpSpPr>
        <p:grpSp>
          <p:nvGrpSpPr>
            <p:cNvPr id="8" name="Group 7"/>
            <p:cNvGrpSpPr/>
            <p:nvPr/>
          </p:nvGrpSpPr>
          <p:grpSpPr>
            <a:xfrm>
              <a:off x="4407294" y="2464904"/>
              <a:ext cx="3987012" cy="1218654"/>
              <a:chOff x="4407294" y="2464904"/>
              <a:chExt cx="3987012" cy="121865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407294" y="3208919"/>
                <a:ext cx="221502" cy="47463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628796" y="3153344"/>
                <a:ext cx="221502" cy="32819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713044" y="2880727"/>
                <a:ext cx="221502" cy="32819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713044" y="2607500"/>
                <a:ext cx="221502" cy="32819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850298" y="2464904"/>
                <a:ext cx="3544008" cy="20629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DC8DDC"/>
                </a:clrFrom>
                <a:clrTo>
                  <a:srgbClr val="DC8DD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7" t="37778" r="7473" b="27180"/>
            <a:stretch/>
          </p:blipFill>
          <p:spPr>
            <a:xfrm>
              <a:off x="3752066" y="2189048"/>
              <a:ext cx="5380892" cy="2403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37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-106326" y="736234"/>
            <a:ext cx="12298326" cy="5385531"/>
            <a:chOff x="-106326" y="736234"/>
            <a:chExt cx="12298326" cy="538553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5B6E6C"/>
                </a:clrFrom>
                <a:clrTo>
                  <a:srgbClr val="5B6E6C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0" y="736234"/>
              <a:ext cx="12192000" cy="5385531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0" y="2094614"/>
              <a:ext cx="579474" cy="17969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Manual Input 9"/>
            <p:cNvSpPr/>
            <p:nvPr/>
          </p:nvSpPr>
          <p:spPr>
            <a:xfrm rot="5400000">
              <a:off x="-195410" y="825318"/>
              <a:ext cx="1985702" cy="1807534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11"/>
          <p:cNvSpPr/>
          <p:nvPr/>
        </p:nvSpPr>
        <p:spPr>
          <a:xfrm>
            <a:off x="1624118" y="2690037"/>
            <a:ext cx="510364" cy="510364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5B6E6C"/>
              </a:clrFrom>
              <a:clrTo>
                <a:srgbClr val="5B6E6C">
                  <a:alpha val="0"/>
                </a:srgbClr>
              </a:clrTo>
            </a:clrChange>
          </a:blip>
          <a:srcRect l="10922" t="31295" r="80532" b="49358"/>
          <a:stretch/>
        </p:blipFill>
        <p:spPr>
          <a:xfrm>
            <a:off x="4072270" y="2642191"/>
            <a:ext cx="2498651" cy="2498650"/>
          </a:xfrm>
          <a:prstGeom prst="ellipse">
            <a:avLst/>
          </a:prstGeom>
          <a:ln w="28575">
            <a:solidFill>
              <a:schemeClr val="tx2"/>
            </a:solidFill>
          </a:ln>
        </p:spPr>
      </p:pic>
      <p:cxnSp>
        <p:nvCxnSpPr>
          <p:cNvPr id="19" name="Straight Connector 18"/>
          <p:cNvCxnSpPr>
            <a:stCxn id="12" idx="0"/>
          </p:cNvCxnSpPr>
          <p:nvPr/>
        </p:nvCxnSpPr>
        <p:spPr>
          <a:xfrm flipV="1">
            <a:off x="1879300" y="2642191"/>
            <a:ext cx="3203063" cy="4784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2" idx="3"/>
          </p:cNvCxnSpPr>
          <p:nvPr/>
        </p:nvCxnSpPr>
        <p:spPr>
          <a:xfrm flipH="1" flipV="1">
            <a:off x="1698859" y="3125660"/>
            <a:ext cx="3040871" cy="189001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49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 hidden="1"/>
          <p:cNvSpPr/>
          <p:nvPr/>
        </p:nvSpPr>
        <p:spPr>
          <a:xfrm>
            <a:off x="4361126" y="2808514"/>
            <a:ext cx="3839445" cy="616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 hidden="1"/>
          <p:cNvSpPr/>
          <p:nvPr/>
        </p:nvSpPr>
        <p:spPr>
          <a:xfrm>
            <a:off x="3185885" y="2808514"/>
            <a:ext cx="1618343" cy="1879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143" b="85810" l="36399" r="78869">
                        <a14:foregroundMark x1="65119" y1="58286" x2="66488" y2="61286"/>
                        <a14:foregroundMark x1="58393" y1="46619" x2="58899" y2="48143"/>
                        <a14:foregroundMark x1="54464" y1="46476" x2="56548" y2="49476"/>
                        <a14:foregroundMark x1="57589" y1="52095" x2="64464" y2="63238"/>
                        <a14:backgroundMark x1="41548" y1="36571" x2="43363" y2="401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472" t="20253" r="19044" b="6845"/>
          <a:stretch/>
        </p:blipFill>
        <p:spPr>
          <a:xfrm rot="18744695">
            <a:off x="2867065" y="1002822"/>
            <a:ext cx="5429840" cy="499959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48553" y="-329937"/>
            <a:ext cx="5743341" cy="3073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509101" y="4985975"/>
            <a:ext cx="5743341" cy="28115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2594789" y="2243579"/>
            <a:ext cx="5780674" cy="31878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618512" y="2363753"/>
            <a:ext cx="2103556" cy="31878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26229" y="2532743"/>
            <a:ext cx="602342" cy="732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2737</TotalTime>
  <Words>41</Words>
  <Application>Microsoft Macintosh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Baskerville</vt:lpstr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Jens de Hoog</dc:creator>
  <cp:lastModifiedBy>Jens de Hoog</cp:lastModifiedBy>
  <cp:revision>53</cp:revision>
  <dcterms:created xsi:type="dcterms:W3CDTF">2017-05-13T09:12:26Z</dcterms:created>
  <dcterms:modified xsi:type="dcterms:W3CDTF">2017-05-23T23:27:17Z</dcterms:modified>
</cp:coreProperties>
</file>