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29"/>
  </p:normalViewPr>
  <p:slideViewPr>
    <p:cSldViewPr snapToGrid="0" snapToObjects="1">
      <p:cViewPr>
        <p:scale>
          <a:sx n="135" d="100"/>
          <a:sy n="135" d="100"/>
        </p:scale>
        <p:origin x="-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30471" y="1320878"/>
            <a:ext cx="9444553" cy="3475523"/>
            <a:chOff x="2630471" y="1320878"/>
            <a:chExt cx="9444553" cy="3475523"/>
          </a:xfrm>
        </p:grpSpPr>
        <p:cxnSp>
          <p:nvCxnSpPr>
            <p:cNvPr id="20" name="Straight Connector 19"/>
            <p:cNvCxnSpPr>
              <a:stCxn id="27" idx="3"/>
              <a:endCxn id="19" idx="1"/>
            </p:cNvCxnSpPr>
            <p:nvPr/>
          </p:nvCxnSpPr>
          <p:spPr>
            <a:xfrm>
              <a:off x="9027484" y="4277748"/>
              <a:ext cx="9055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5" idx="1"/>
            </p:cNvCxnSpPr>
            <p:nvPr/>
          </p:nvCxnSpPr>
          <p:spPr>
            <a:xfrm flipV="1">
              <a:off x="4528609" y="4277748"/>
              <a:ext cx="1175978" cy="26327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19417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4" idx="1"/>
            </p:cNvCxnSpPr>
            <p:nvPr/>
          </p:nvCxnSpPr>
          <p:spPr>
            <a:xfrm>
              <a:off x="4528609" y="1861883"/>
              <a:ext cx="1175977" cy="2395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867830" cy="3193844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3024" y="3890373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9570" y="1320878"/>
              <a:ext cx="1348033" cy="226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4586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lobal_costmap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4587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95992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global_planner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95993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1720" y="2865812"/>
              <a:ext cx="1249975" cy="647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recovery_</a:t>
              </a:r>
              <a:b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behaviour</a:t>
              </a:r>
              <a:endParaRPr lang="en-US" sz="20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32" name="Straight Arrow Connector 31"/>
            <p:cNvCxnSpPr>
              <a:stCxn id="24" idx="2"/>
              <a:endCxn id="31" idx="0"/>
            </p:cNvCxnSpPr>
            <p:nvPr/>
          </p:nvCxnSpPr>
          <p:spPr>
            <a:xfrm>
              <a:off x="6470332" y="2341193"/>
              <a:ext cx="896376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31" idx="2"/>
            </p:cNvCxnSpPr>
            <p:nvPr/>
          </p:nvCxnSpPr>
          <p:spPr>
            <a:xfrm flipV="1">
              <a:off x="6470333" y="3513418"/>
              <a:ext cx="896375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5" idx="0"/>
            </p:cNvCxnSpPr>
            <p:nvPr/>
          </p:nvCxnSpPr>
          <p:spPr>
            <a:xfrm>
              <a:off x="6470332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3"/>
              <a:endCxn id="26" idx="1"/>
            </p:cNvCxnSpPr>
            <p:nvPr/>
          </p:nvCxnSpPr>
          <p:spPr>
            <a:xfrm>
              <a:off x="7236077" y="2101482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3"/>
              <a:endCxn id="27" idx="1"/>
            </p:cNvCxnSpPr>
            <p:nvPr/>
          </p:nvCxnSpPr>
          <p:spPr>
            <a:xfrm>
              <a:off x="7236078" y="4277748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>
              <a:off x="8261738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</p:cNvCxnSpPr>
            <p:nvPr/>
          </p:nvCxnSpPr>
          <p:spPr>
            <a:xfrm flipV="1">
              <a:off x="4773946" y="2532257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3"/>
            </p:cNvCxnSpPr>
            <p:nvPr/>
          </p:nvCxnSpPr>
          <p:spPr>
            <a:xfrm flipV="1">
              <a:off x="4773946" y="3873005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03615" y="536156"/>
            <a:ext cx="1449882" cy="5897301"/>
            <a:chOff x="4421529" y="960698"/>
            <a:chExt cx="1449882" cy="5897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14008" r="57613"/>
            <a:stretch/>
          </p:blipFill>
          <p:spPr>
            <a:xfrm>
              <a:off x="4421529" y="960698"/>
              <a:ext cx="1331090" cy="5897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87639" y="1828800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7639" y="3068162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7639" y="4307524"/>
              <a:ext cx="783772" cy="470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7074" y="5913808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49139" y="549220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1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41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48</cp:revision>
  <dcterms:created xsi:type="dcterms:W3CDTF">2017-05-13T09:12:26Z</dcterms:created>
  <dcterms:modified xsi:type="dcterms:W3CDTF">2017-05-22T07:36:42Z</dcterms:modified>
</cp:coreProperties>
</file>