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29"/>
  </p:normalViewPr>
  <p:slideViewPr>
    <p:cSldViewPr snapToGrid="0" snapToObjects="1">
      <p:cViewPr>
        <p:scale>
          <a:sx n="118" d="100"/>
          <a:sy n="118" d="100"/>
        </p:scale>
        <p:origin x="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30471" y="1602557"/>
            <a:ext cx="8649896" cy="3193844"/>
            <a:chOff x="2630471" y="1602557"/>
            <a:chExt cx="8649896" cy="31938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4687" y="2532257"/>
              <a:ext cx="84488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9" idx="1"/>
            </p:cNvCxnSpPr>
            <p:nvPr/>
          </p:nvCxnSpPr>
          <p:spPr>
            <a:xfrm>
              <a:off x="8249558" y="3199478"/>
              <a:ext cx="888809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8609" y="4541018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8609" y="3873005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8609" y="1861883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073173" cy="319384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38367" y="2812104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574687" y="2532257"/>
            <a:ext cx="1895644" cy="65735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7" idx="3"/>
            <a:endCxn id="19" idx="1"/>
          </p:cNvCxnSpPr>
          <p:nvPr/>
        </p:nvCxnSpPr>
        <p:spPr>
          <a:xfrm>
            <a:off x="9027484" y="4277748"/>
            <a:ext cx="90554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5" idx="1"/>
          </p:cNvCxnSpPr>
          <p:nvPr/>
        </p:nvCxnSpPr>
        <p:spPr>
          <a:xfrm flipV="1">
            <a:off x="4528609" y="4277748"/>
            <a:ext cx="1175978" cy="26327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28609" y="3199479"/>
            <a:ext cx="1941722" cy="673526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28609" y="3202631"/>
            <a:ext cx="1941722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4" idx="1"/>
          </p:cNvCxnSpPr>
          <p:nvPr/>
        </p:nvCxnSpPr>
        <p:spPr>
          <a:xfrm>
            <a:off x="4528609" y="1861883"/>
            <a:ext cx="1175977" cy="23959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30471" y="1602557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Map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9570" y="1602557"/>
            <a:ext cx="3867830" cy="3193844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0471" y="2272931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Localisation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0471" y="2943305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Sensor data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0471" y="3613679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Transformations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33024" y="3890373"/>
            <a:ext cx="2142000" cy="774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Velocity</a:t>
            </a:r>
            <a:b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</a:br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commands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30472" y="4277748"/>
            <a:ext cx="2143474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Odometry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9570" y="1320878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04586" y="1861771"/>
            <a:ext cx="1531491" cy="47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 </a:t>
            </a:r>
            <a:r>
              <a:rPr lang="en-US" sz="16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04587" y="4038037"/>
            <a:ext cx="1531491" cy="47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ocal </a:t>
            </a:r>
            <a:r>
              <a:rPr lang="en-US" sz="16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16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95992" y="1861771"/>
            <a:ext cx="1531491" cy="47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lobal Planner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95993" y="4038037"/>
            <a:ext cx="1531491" cy="47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 Planner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1720" y="2865812"/>
            <a:ext cx="1249975" cy="647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ecovery</a:t>
            </a:r>
            <a:br>
              <a:rPr lang="en-US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</a:br>
            <a:r>
              <a:rPr lang="en-US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32" name="Straight Arrow Connector 31"/>
          <p:cNvCxnSpPr>
            <a:stCxn id="24" idx="2"/>
            <a:endCxn id="31" idx="0"/>
          </p:cNvCxnSpPr>
          <p:nvPr/>
        </p:nvCxnSpPr>
        <p:spPr>
          <a:xfrm>
            <a:off x="6470332" y="2341193"/>
            <a:ext cx="896376" cy="524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31" idx="2"/>
          </p:cNvCxnSpPr>
          <p:nvPr/>
        </p:nvCxnSpPr>
        <p:spPr>
          <a:xfrm flipV="1">
            <a:off x="6470333" y="3513418"/>
            <a:ext cx="896375" cy="524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25" idx="0"/>
          </p:cNvCxnSpPr>
          <p:nvPr/>
        </p:nvCxnSpPr>
        <p:spPr>
          <a:xfrm>
            <a:off x="6470332" y="2341193"/>
            <a:ext cx="1" cy="16968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  <a:endCxn id="26" idx="1"/>
          </p:cNvCxnSpPr>
          <p:nvPr/>
        </p:nvCxnSpPr>
        <p:spPr>
          <a:xfrm>
            <a:off x="7236077" y="2101482"/>
            <a:ext cx="2599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  <a:endCxn id="27" idx="1"/>
          </p:cNvCxnSpPr>
          <p:nvPr/>
        </p:nvCxnSpPr>
        <p:spPr>
          <a:xfrm>
            <a:off x="7236078" y="4277748"/>
            <a:ext cx="2599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2"/>
            <a:endCxn id="27" idx="0"/>
          </p:cNvCxnSpPr>
          <p:nvPr/>
        </p:nvCxnSpPr>
        <p:spPr>
          <a:xfrm>
            <a:off x="8261738" y="2341193"/>
            <a:ext cx="1" cy="169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827" y="1649916"/>
            <a:ext cx="4780231" cy="421378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8379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03786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8379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3786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</a:t>
            </a:r>
            <a:r>
              <a:rPr lang="en-US" sz="2000" dirty="0" err="1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_</a:t>
            </a:r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35489" y="3370308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recovery_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1" name="Straight Arrow Connector 10"/>
          <p:cNvCxnSpPr>
            <a:stCxn id="24" idx="1"/>
            <a:endCxn id="21" idx="3"/>
          </p:cNvCxnSpPr>
          <p:nvPr/>
        </p:nvCxnSpPr>
        <p:spPr>
          <a:xfrm flipH="1">
            <a:off x="4085285" y="2422913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2"/>
            <a:endCxn id="27" idx="0"/>
          </p:cNvCxnSpPr>
          <p:nvPr/>
        </p:nvCxnSpPr>
        <p:spPr>
          <a:xfrm flipH="1">
            <a:off x="4428942" y="2809412"/>
            <a:ext cx="1168297" cy="56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4428942" y="4143306"/>
            <a:ext cx="1168297" cy="54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0"/>
          </p:cNvCxnSpPr>
          <p:nvPr/>
        </p:nvCxnSpPr>
        <p:spPr>
          <a:xfrm>
            <a:off x="3191832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4" idx="2"/>
          </p:cNvCxnSpPr>
          <p:nvPr/>
        </p:nvCxnSpPr>
        <p:spPr>
          <a:xfrm flipV="1">
            <a:off x="5597239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>
            <a:off x="5597239" y="3756807"/>
            <a:ext cx="1221819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38827" y="1376537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624" y="3426571"/>
            <a:ext cx="81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Sensor</a:t>
            </a:r>
          </a:p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data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46" name="Straight Arrow Connector 45"/>
          <p:cNvCxnSpPr>
            <a:stCxn id="26" idx="1"/>
            <a:endCxn id="25" idx="3"/>
          </p:cNvCxnSpPr>
          <p:nvPr/>
        </p:nvCxnSpPr>
        <p:spPr>
          <a:xfrm flipH="1">
            <a:off x="4085285" y="5076561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35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Baskerville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40</cp:revision>
  <dcterms:created xsi:type="dcterms:W3CDTF">2017-05-13T09:12:26Z</dcterms:created>
  <dcterms:modified xsi:type="dcterms:W3CDTF">2017-05-21T18:18:38Z</dcterms:modified>
</cp:coreProperties>
</file>