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/>
    <p:restoredTop sz="94590"/>
  </p:normalViewPr>
  <p:slideViewPr>
    <p:cSldViewPr snapToGrid="0" snapToObjects="1">
      <p:cViewPr>
        <p:scale>
          <a:sx n="120" d="100"/>
          <a:sy n="120" d="100"/>
        </p:scale>
        <p:origin x="1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30471" y="1320878"/>
            <a:ext cx="9444553" cy="3475523"/>
            <a:chOff x="2630471" y="1320878"/>
            <a:chExt cx="9444553" cy="3475523"/>
          </a:xfrm>
        </p:grpSpPr>
        <p:cxnSp>
          <p:nvCxnSpPr>
            <p:cNvPr id="20" name="Straight Connector 19"/>
            <p:cNvCxnSpPr>
              <a:stCxn id="27" idx="3"/>
              <a:endCxn id="19" idx="1"/>
            </p:cNvCxnSpPr>
            <p:nvPr/>
          </p:nvCxnSpPr>
          <p:spPr>
            <a:xfrm>
              <a:off x="9027484" y="4277748"/>
              <a:ext cx="9055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5" idx="1"/>
            </p:cNvCxnSpPr>
            <p:nvPr/>
          </p:nvCxnSpPr>
          <p:spPr>
            <a:xfrm flipV="1">
              <a:off x="4528609" y="4277748"/>
              <a:ext cx="1175978" cy="26327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19417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4" idx="1"/>
            </p:cNvCxnSpPr>
            <p:nvPr/>
          </p:nvCxnSpPr>
          <p:spPr>
            <a:xfrm>
              <a:off x="4528609" y="1861883"/>
              <a:ext cx="1175977" cy="2395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867830" cy="3193844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3024" y="3890373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9570" y="1320878"/>
              <a:ext cx="1348033" cy="226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4586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lobal_costmap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4587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95992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global_planner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95993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1720" y="2865812"/>
              <a:ext cx="1249975" cy="647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recovery_</a:t>
              </a:r>
              <a:b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behaviour</a:t>
              </a:r>
              <a:endParaRPr lang="en-US" sz="20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32" name="Straight Arrow Connector 31"/>
            <p:cNvCxnSpPr>
              <a:stCxn id="24" idx="2"/>
              <a:endCxn id="31" idx="0"/>
            </p:cNvCxnSpPr>
            <p:nvPr/>
          </p:nvCxnSpPr>
          <p:spPr>
            <a:xfrm>
              <a:off x="6470332" y="2341193"/>
              <a:ext cx="896376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31" idx="2"/>
            </p:cNvCxnSpPr>
            <p:nvPr/>
          </p:nvCxnSpPr>
          <p:spPr>
            <a:xfrm flipV="1">
              <a:off x="6470333" y="3513418"/>
              <a:ext cx="896375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5" idx="0"/>
            </p:cNvCxnSpPr>
            <p:nvPr/>
          </p:nvCxnSpPr>
          <p:spPr>
            <a:xfrm>
              <a:off x="6470332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3"/>
              <a:endCxn id="26" idx="1"/>
            </p:cNvCxnSpPr>
            <p:nvPr/>
          </p:nvCxnSpPr>
          <p:spPr>
            <a:xfrm>
              <a:off x="7236077" y="2101482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3"/>
              <a:endCxn id="27" idx="1"/>
            </p:cNvCxnSpPr>
            <p:nvPr/>
          </p:nvCxnSpPr>
          <p:spPr>
            <a:xfrm>
              <a:off x="7236078" y="4277748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>
              <a:off x="8261738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</p:cNvCxnSpPr>
            <p:nvPr/>
          </p:nvCxnSpPr>
          <p:spPr>
            <a:xfrm flipV="1">
              <a:off x="4773946" y="2532257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3"/>
            </p:cNvCxnSpPr>
            <p:nvPr/>
          </p:nvCxnSpPr>
          <p:spPr>
            <a:xfrm flipV="1">
              <a:off x="4773946" y="3873005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03615" y="536156"/>
            <a:ext cx="1449882" cy="5897301"/>
            <a:chOff x="4421529" y="960698"/>
            <a:chExt cx="1449882" cy="5897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14008" r="57613"/>
            <a:stretch/>
          </p:blipFill>
          <p:spPr>
            <a:xfrm>
              <a:off x="4421529" y="960698"/>
              <a:ext cx="1331090" cy="5897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87639" y="1828800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7639" y="3068162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7639" y="4307524"/>
              <a:ext cx="783772" cy="470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7074" y="5913808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49139" y="549220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05253" y="-274937"/>
            <a:ext cx="7353463" cy="7380941"/>
            <a:chOff x="1905253" y="-274937"/>
            <a:chExt cx="7353463" cy="7380941"/>
          </a:xfrm>
        </p:grpSpPr>
        <p:sp>
          <p:nvSpPr>
            <p:cNvPr id="8" name="Rectangle 7"/>
            <p:cNvSpPr/>
            <p:nvPr/>
          </p:nvSpPr>
          <p:spPr>
            <a:xfrm>
              <a:off x="3459707" y="2720612"/>
              <a:ext cx="4681183" cy="1428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05253" y="-274937"/>
              <a:ext cx="7353463" cy="7380941"/>
              <a:chOff x="1905253" y="-274937"/>
              <a:chExt cx="7353463" cy="738094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905253" y="-274937"/>
                <a:ext cx="7353463" cy="7380941"/>
                <a:chOff x="1905253" y="-187851"/>
                <a:chExt cx="7353463" cy="738094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4BFF"/>
                    </a:clrFrom>
                    <a:clrTo>
                      <a:srgbClr val="FF4B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2" t="20253" r="19044" b="6845"/>
                <a:stretch/>
              </p:blipFill>
              <p:spPr>
                <a:xfrm rot="18744695">
                  <a:off x="2867065" y="1002822"/>
                  <a:ext cx="5429840" cy="4999596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3148553" y="-187851"/>
                  <a:ext cx="5743341" cy="2931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09101" y="4985975"/>
                  <a:ext cx="5743341" cy="5656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05253" y="2243579"/>
                  <a:ext cx="1280631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18512" y="2363753"/>
                  <a:ext cx="640204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722530" y="3277972"/>
                  <a:ext cx="4036841" cy="3915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581985" y="1604195"/>
                  <a:ext cx="1145403" cy="12035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743619" y="4985975"/>
                <a:ext cx="1280631" cy="1641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3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28546" y="2250008"/>
            <a:ext cx="5380892" cy="2403231"/>
            <a:chOff x="3752066" y="2189048"/>
            <a:chExt cx="5380892" cy="2403231"/>
          </a:xfrm>
        </p:grpSpPr>
        <p:grpSp>
          <p:nvGrpSpPr>
            <p:cNvPr id="8" name="Group 7"/>
            <p:cNvGrpSpPr/>
            <p:nvPr/>
          </p:nvGrpSpPr>
          <p:grpSpPr>
            <a:xfrm>
              <a:off x="4407294" y="2464904"/>
              <a:ext cx="3987012" cy="1218654"/>
              <a:chOff x="4407294" y="2464904"/>
              <a:chExt cx="3987012" cy="12186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07294" y="3208919"/>
                <a:ext cx="221502" cy="4746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8796" y="3153344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13044" y="2880727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13044" y="2607500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50298" y="2464904"/>
                <a:ext cx="3544008" cy="2062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DC8DDC"/>
                </a:clrFrom>
                <a:clrTo>
                  <a:srgbClr val="DC8DD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7" t="37778" r="7473" b="27180"/>
            <a:stretch/>
          </p:blipFill>
          <p:spPr>
            <a:xfrm>
              <a:off x="3752066" y="2189048"/>
              <a:ext cx="5380892" cy="240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06326" y="736234"/>
            <a:ext cx="12298326" cy="5385531"/>
            <a:chOff x="-106326" y="736234"/>
            <a:chExt cx="12298326" cy="53855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5B6E6C"/>
                </a:clrFrom>
                <a:clrTo>
                  <a:srgbClr val="5B6E6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736234"/>
              <a:ext cx="12192000" cy="538553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2094614"/>
              <a:ext cx="579474" cy="1796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anual Input 9"/>
            <p:cNvSpPr/>
            <p:nvPr/>
          </p:nvSpPr>
          <p:spPr>
            <a:xfrm rot="5400000">
              <a:off x="-195410" y="825318"/>
              <a:ext cx="1985702" cy="1807534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/>
          <p:cNvSpPr/>
          <p:nvPr/>
        </p:nvSpPr>
        <p:spPr>
          <a:xfrm>
            <a:off x="4361126" y="2808514"/>
            <a:ext cx="3839445" cy="61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hidden="1"/>
          <p:cNvSpPr/>
          <p:nvPr/>
        </p:nvSpPr>
        <p:spPr>
          <a:xfrm>
            <a:off x="3185885" y="2808514"/>
            <a:ext cx="1618343" cy="187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43" b="85810" l="36399" r="78869">
                        <a14:foregroundMark x1="65119" y1="58286" x2="66488" y2="61286"/>
                        <a14:foregroundMark x1="58393" y1="46619" x2="58899" y2="48143"/>
                        <a14:foregroundMark x1="54464" y1="46476" x2="56548" y2="49476"/>
                        <a14:foregroundMark x1="57589" y1="52095" x2="64464" y2="63238"/>
                        <a14:backgroundMark x1="41548" y1="36571" x2="43363" y2="40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20253" r="19044" b="6845"/>
          <a:stretch/>
        </p:blipFill>
        <p:spPr>
          <a:xfrm rot="18744695">
            <a:off x="2867065" y="1002822"/>
            <a:ext cx="5429840" cy="4999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8553" y="-329937"/>
            <a:ext cx="5743341" cy="307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9101" y="4985975"/>
            <a:ext cx="5743341" cy="28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594789" y="2243579"/>
            <a:ext cx="5780674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18512" y="2363753"/>
            <a:ext cx="2103556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6229" y="2532743"/>
            <a:ext cx="602342" cy="73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41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52</cp:revision>
  <dcterms:created xsi:type="dcterms:W3CDTF">2017-05-13T09:12:26Z</dcterms:created>
  <dcterms:modified xsi:type="dcterms:W3CDTF">2017-05-23T23:19:49Z</dcterms:modified>
</cp:coreProperties>
</file>