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52"/>
  </p:normalViewPr>
  <p:slideViewPr>
    <p:cSldViewPr snapToGrid="0" snapToObjects="1">
      <p:cViewPr>
        <p:scale>
          <a:sx n="136" d="100"/>
          <a:sy n="136" d="100"/>
        </p:scale>
        <p:origin x="6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4548" y="1602557"/>
            <a:ext cx="2243580" cy="25876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move_base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733771" y="1602557"/>
            <a:ext cx="1489437" cy="56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Odometry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3770" y="2276573"/>
            <a:ext cx="1489438" cy="56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Localisation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3770" y="2950590"/>
            <a:ext cx="1489438" cy="56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Transformations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3770" y="3624607"/>
            <a:ext cx="1489438" cy="565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Sensor data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2404" y="284218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17</cp:revision>
  <dcterms:created xsi:type="dcterms:W3CDTF">2017-05-13T09:12:26Z</dcterms:created>
  <dcterms:modified xsi:type="dcterms:W3CDTF">2017-05-20T12:44:51Z</dcterms:modified>
</cp:coreProperties>
</file>