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</p:sldIdLst>
  <p:sldSz cx="3959225" cy="2519363"/>
  <p:notesSz cx="6858000" cy="9144000"/>
  <p:defaultTextStyle>
    <a:defPPr>
      <a:defRPr lang="de-DE"/>
    </a:defPPr>
    <a:lvl1pPr marL="0" algn="l" defTabSz="332913" rtl="0" eaLnBrk="1" latinLnBrk="0" hangingPunct="1">
      <a:defRPr sz="655" kern="1200">
        <a:solidFill>
          <a:schemeClr val="tx1"/>
        </a:solidFill>
        <a:latin typeface="+mn-lt"/>
        <a:ea typeface="+mn-ea"/>
        <a:cs typeface="+mn-cs"/>
      </a:defRPr>
    </a:lvl1pPr>
    <a:lvl2pPr marL="166457" algn="l" defTabSz="332913" rtl="0" eaLnBrk="1" latinLnBrk="0" hangingPunct="1">
      <a:defRPr sz="655" kern="1200">
        <a:solidFill>
          <a:schemeClr val="tx1"/>
        </a:solidFill>
        <a:latin typeface="+mn-lt"/>
        <a:ea typeface="+mn-ea"/>
        <a:cs typeface="+mn-cs"/>
      </a:defRPr>
    </a:lvl2pPr>
    <a:lvl3pPr marL="332913" algn="l" defTabSz="332913" rtl="0" eaLnBrk="1" latinLnBrk="0" hangingPunct="1">
      <a:defRPr sz="655" kern="1200">
        <a:solidFill>
          <a:schemeClr val="tx1"/>
        </a:solidFill>
        <a:latin typeface="+mn-lt"/>
        <a:ea typeface="+mn-ea"/>
        <a:cs typeface="+mn-cs"/>
      </a:defRPr>
    </a:lvl3pPr>
    <a:lvl4pPr marL="499370" algn="l" defTabSz="332913" rtl="0" eaLnBrk="1" latinLnBrk="0" hangingPunct="1">
      <a:defRPr sz="655" kern="1200">
        <a:solidFill>
          <a:schemeClr val="tx1"/>
        </a:solidFill>
        <a:latin typeface="+mn-lt"/>
        <a:ea typeface="+mn-ea"/>
        <a:cs typeface="+mn-cs"/>
      </a:defRPr>
    </a:lvl4pPr>
    <a:lvl5pPr marL="665825" algn="l" defTabSz="332913" rtl="0" eaLnBrk="1" latinLnBrk="0" hangingPunct="1">
      <a:defRPr sz="655" kern="1200">
        <a:solidFill>
          <a:schemeClr val="tx1"/>
        </a:solidFill>
        <a:latin typeface="+mn-lt"/>
        <a:ea typeface="+mn-ea"/>
        <a:cs typeface="+mn-cs"/>
      </a:defRPr>
    </a:lvl5pPr>
    <a:lvl6pPr marL="832283" algn="l" defTabSz="332913" rtl="0" eaLnBrk="1" latinLnBrk="0" hangingPunct="1">
      <a:defRPr sz="655" kern="1200">
        <a:solidFill>
          <a:schemeClr val="tx1"/>
        </a:solidFill>
        <a:latin typeface="+mn-lt"/>
        <a:ea typeface="+mn-ea"/>
        <a:cs typeface="+mn-cs"/>
      </a:defRPr>
    </a:lvl6pPr>
    <a:lvl7pPr marL="998739" algn="l" defTabSz="332913" rtl="0" eaLnBrk="1" latinLnBrk="0" hangingPunct="1">
      <a:defRPr sz="655" kern="1200">
        <a:solidFill>
          <a:schemeClr val="tx1"/>
        </a:solidFill>
        <a:latin typeface="+mn-lt"/>
        <a:ea typeface="+mn-ea"/>
        <a:cs typeface="+mn-cs"/>
      </a:defRPr>
    </a:lvl7pPr>
    <a:lvl8pPr marL="1165195" algn="l" defTabSz="332913" rtl="0" eaLnBrk="1" latinLnBrk="0" hangingPunct="1">
      <a:defRPr sz="655" kern="1200">
        <a:solidFill>
          <a:schemeClr val="tx1"/>
        </a:solidFill>
        <a:latin typeface="+mn-lt"/>
        <a:ea typeface="+mn-ea"/>
        <a:cs typeface="+mn-cs"/>
      </a:defRPr>
    </a:lvl8pPr>
    <a:lvl9pPr marL="1331652" algn="l" defTabSz="332913" rtl="0" eaLnBrk="1" latinLnBrk="0" hangingPunct="1">
      <a:defRPr sz="6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86"/>
    <p:restoredTop sz="94712"/>
  </p:normalViewPr>
  <p:slideViewPr>
    <p:cSldViewPr snapToGrid="0" snapToObjects="1">
      <p:cViewPr>
        <p:scale>
          <a:sx n="140" d="100"/>
          <a:sy n="140" d="100"/>
        </p:scale>
        <p:origin x="1136" y="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903" y="412312"/>
            <a:ext cx="2969419" cy="877112"/>
          </a:xfrm>
        </p:spPr>
        <p:txBody>
          <a:bodyPr anchor="b"/>
          <a:lstStyle>
            <a:lvl1pPr algn="ctr">
              <a:defRPr sz="1948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903" y="1323249"/>
            <a:ext cx="2969419" cy="608263"/>
          </a:xfrm>
        </p:spPr>
        <p:txBody>
          <a:bodyPr/>
          <a:lstStyle>
            <a:lvl1pPr marL="0" indent="0" algn="ctr">
              <a:buNone/>
              <a:defRPr sz="779"/>
            </a:lvl1pPr>
            <a:lvl2pPr marL="148453" indent="0" algn="ctr">
              <a:buNone/>
              <a:defRPr sz="649"/>
            </a:lvl2pPr>
            <a:lvl3pPr marL="296906" indent="0" algn="ctr">
              <a:buNone/>
              <a:defRPr sz="584"/>
            </a:lvl3pPr>
            <a:lvl4pPr marL="445359" indent="0" algn="ctr">
              <a:buNone/>
              <a:defRPr sz="520"/>
            </a:lvl4pPr>
            <a:lvl5pPr marL="593811" indent="0" algn="ctr">
              <a:buNone/>
              <a:defRPr sz="520"/>
            </a:lvl5pPr>
            <a:lvl6pPr marL="742264" indent="0" algn="ctr">
              <a:buNone/>
              <a:defRPr sz="520"/>
            </a:lvl6pPr>
            <a:lvl7pPr marL="890717" indent="0" algn="ctr">
              <a:buNone/>
              <a:defRPr sz="520"/>
            </a:lvl7pPr>
            <a:lvl8pPr marL="1039170" indent="0" algn="ctr">
              <a:buNone/>
              <a:defRPr sz="520"/>
            </a:lvl8pPr>
            <a:lvl9pPr marL="1187623" indent="0" algn="ctr">
              <a:buNone/>
              <a:defRPr sz="52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683D-5C98-054E-B547-954E3203A261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683D-5C98-054E-B547-954E3203A261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33320" y="134133"/>
            <a:ext cx="853708" cy="2135044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2197" y="134133"/>
            <a:ext cx="2511633" cy="2135044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683D-5C98-054E-B547-954E3203A261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683D-5C98-054E-B547-954E3203A261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134" y="628091"/>
            <a:ext cx="3414832" cy="1047985"/>
          </a:xfrm>
        </p:spPr>
        <p:txBody>
          <a:bodyPr anchor="b"/>
          <a:lstStyle>
            <a:lvl1pPr>
              <a:defRPr sz="1948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134" y="1685991"/>
            <a:ext cx="3414832" cy="551110"/>
          </a:xfrm>
        </p:spPr>
        <p:txBody>
          <a:bodyPr/>
          <a:lstStyle>
            <a:lvl1pPr marL="0" indent="0">
              <a:buNone/>
              <a:defRPr sz="779">
                <a:solidFill>
                  <a:schemeClr val="tx1">
                    <a:tint val="75000"/>
                  </a:schemeClr>
                </a:solidFill>
              </a:defRPr>
            </a:lvl1pPr>
            <a:lvl2pPr marL="148453" indent="0">
              <a:buNone/>
              <a:defRPr sz="649">
                <a:solidFill>
                  <a:schemeClr val="tx1">
                    <a:tint val="75000"/>
                  </a:schemeClr>
                </a:solidFill>
              </a:defRPr>
            </a:lvl2pPr>
            <a:lvl3pPr marL="296906" indent="0">
              <a:buNone/>
              <a:defRPr sz="584">
                <a:solidFill>
                  <a:schemeClr val="tx1">
                    <a:tint val="75000"/>
                  </a:schemeClr>
                </a:solidFill>
              </a:defRPr>
            </a:lvl3pPr>
            <a:lvl4pPr marL="445359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4pPr>
            <a:lvl5pPr marL="593811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5pPr>
            <a:lvl6pPr marL="742264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6pPr>
            <a:lvl7pPr marL="890717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7pPr>
            <a:lvl8pPr marL="1039170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8pPr>
            <a:lvl9pPr marL="1187623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683D-5C98-054E-B547-954E3203A261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2197" y="670664"/>
            <a:ext cx="1682671" cy="1598513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04357" y="670664"/>
            <a:ext cx="1682671" cy="1598513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683D-5C98-054E-B547-954E3203A261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2" y="134133"/>
            <a:ext cx="3414832" cy="48696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712" y="617594"/>
            <a:ext cx="1674938" cy="302673"/>
          </a:xfrm>
        </p:spPr>
        <p:txBody>
          <a:bodyPr anchor="b"/>
          <a:lstStyle>
            <a:lvl1pPr marL="0" indent="0">
              <a:buNone/>
              <a:defRPr sz="779" b="1"/>
            </a:lvl1pPr>
            <a:lvl2pPr marL="148453" indent="0">
              <a:buNone/>
              <a:defRPr sz="649" b="1"/>
            </a:lvl2pPr>
            <a:lvl3pPr marL="296906" indent="0">
              <a:buNone/>
              <a:defRPr sz="584" b="1"/>
            </a:lvl3pPr>
            <a:lvl4pPr marL="445359" indent="0">
              <a:buNone/>
              <a:defRPr sz="520" b="1"/>
            </a:lvl4pPr>
            <a:lvl5pPr marL="593811" indent="0">
              <a:buNone/>
              <a:defRPr sz="520" b="1"/>
            </a:lvl5pPr>
            <a:lvl6pPr marL="742264" indent="0">
              <a:buNone/>
              <a:defRPr sz="520" b="1"/>
            </a:lvl6pPr>
            <a:lvl7pPr marL="890717" indent="0">
              <a:buNone/>
              <a:defRPr sz="520" b="1"/>
            </a:lvl7pPr>
            <a:lvl8pPr marL="1039170" indent="0">
              <a:buNone/>
              <a:defRPr sz="520" b="1"/>
            </a:lvl8pPr>
            <a:lvl9pPr marL="1187623" indent="0">
              <a:buNone/>
              <a:defRPr sz="52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2712" y="920267"/>
            <a:ext cx="1674938" cy="1353575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04358" y="617594"/>
            <a:ext cx="1683186" cy="302673"/>
          </a:xfrm>
        </p:spPr>
        <p:txBody>
          <a:bodyPr anchor="b"/>
          <a:lstStyle>
            <a:lvl1pPr marL="0" indent="0">
              <a:buNone/>
              <a:defRPr sz="779" b="1"/>
            </a:lvl1pPr>
            <a:lvl2pPr marL="148453" indent="0">
              <a:buNone/>
              <a:defRPr sz="649" b="1"/>
            </a:lvl2pPr>
            <a:lvl3pPr marL="296906" indent="0">
              <a:buNone/>
              <a:defRPr sz="584" b="1"/>
            </a:lvl3pPr>
            <a:lvl4pPr marL="445359" indent="0">
              <a:buNone/>
              <a:defRPr sz="520" b="1"/>
            </a:lvl4pPr>
            <a:lvl5pPr marL="593811" indent="0">
              <a:buNone/>
              <a:defRPr sz="520" b="1"/>
            </a:lvl5pPr>
            <a:lvl6pPr marL="742264" indent="0">
              <a:buNone/>
              <a:defRPr sz="520" b="1"/>
            </a:lvl6pPr>
            <a:lvl7pPr marL="890717" indent="0">
              <a:buNone/>
              <a:defRPr sz="520" b="1"/>
            </a:lvl7pPr>
            <a:lvl8pPr marL="1039170" indent="0">
              <a:buNone/>
              <a:defRPr sz="520" b="1"/>
            </a:lvl8pPr>
            <a:lvl9pPr marL="1187623" indent="0">
              <a:buNone/>
              <a:defRPr sz="52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04358" y="920267"/>
            <a:ext cx="1683186" cy="1353575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683D-5C98-054E-B547-954E3203A261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683D-5C98-054E-B547-954E3203A261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683D-5C98-054E-B547-954E3203A261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3" y="167958"/>
            <a:ext cx="1276953" cy="587851"/>
          </a:xfrm>
        </p:spPr>
        <p:txBody>
          <a:bodyPr anchor="b"/>
          <a:lstStyle>
            <a:lvl1pPr>
              <a:defRPr sz="1039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3186" y="362742"/>
            <a:ext cx="2004358" cy="1790381"/>
          </a:xfrm>
        </p:spPr>
        <p:txBody>
          <a:bodyPr/>
          <a:lstStyle>
            <a:lvl1pPr>
              <a:defRPr sz="1039"/>
            </a:lvl1pPr>
            <a:lvl2pPr>
              <a:defRPr sz="909"/>
            </a:lvl2pPr>
            <a:lvl3pPr>
              <a:defRPr sz="779"/>
            </a:lvl3pPr>
            <a:lvl4pPr>
              <a:defRPr sz="649"/>
            </a:lvl4pPr>
            <a:lvl5pPr>
              <a:defRPr sz="649"/>
            </a:lvl5pPr>
            <a:lvl6pPr>
              <a:defRPr sz="649"/>
            </a:lvl6pPr>
            <a:lvl7pPr>
              <a:defRPr sz="649"/>
            </a:lvl7pPr>
            <a:lvl8pPr>
              <a:defRPr sz="649"/>
            </a:lvl8pPr>
            <a:lvl9pPr>
              <a:defRPr sz="649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713" y="755809"/>
            <a:ext cx="1276953" cy="1400229"/>
          </a:xfrm>
        </p:spPr>
        <p:txBody>
          <a:bodyPr/>
          <a:lstStyle>
            <a:lvl1pPr marL="0" indent="0">
              <a:buNone/>
              <a:defRPr sz="520"/>
            </a:lvl1pPr>
            <a:lvl2pPr marL="148453" indent="0">
              <a:buNone/>
              <a:defRPr sz="455"/>
            </a:lvl2pPr>
            <a:lvl3pPr marL="296906" indent="0">
              <a:buNone/>
              <a:defRPr sz="390"/>
            </a:lvl3pPr>
            <a:lvl4pPr marL="445359" indent="0">
              <a:buNone/>
              <a:defRPr sz="325"/>
            </a:lvl4pPr>
            <a:lvl5pPr marL="593811" indent="0">
              <a:buNone/>
              <a:defRPr sz="325"/>
            </a:lvl5pPr>
            <a:lvl6pPr marL="742264" indent="0">
              <a:buNone/>
              <a:defRPr sz="325"/>
            </a:lvl6pPr>
            <a:lvl7pPr marL="890717" indent="0">
              <a:buNone/>
              <a:defRPr sz="325"/>
            </a:lvl7pPr>
            <a:lvl8pPr marL="1039170" indent="0">
              <a:buNone/>
              <a:defRPr sz="325"/>
            </a:lvl8pPr>
            <a:lvl9pPr marL="1187623" indent="0">
              <a:buNone/>
              <a:defRPr sz="325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683D-5C98-054E-B547-954E3203A261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3" y="167958"/>
            <a:ext cx="1276953" cy="587851"/>
          </a:xfrm>
        </p:spPr>
        <p:txBody>
          <a:bodyPr anchor="b"/>
          <a:lstStyle>
            <a:lvl1pPr>
              <a:defRPr sz="1039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83186" y="362742"/>
            <a:ext cx="2004358" cy="1790381"/>
          </a:xfrm>
        </p:spPr>
        <p:txBody>
          <a:bodyPr anchor="t"/>
          <a:lstStyle>
            <a:lvl1pPr marL="0" indent="0">
              <a:buNone/>
              <a:defRPr sz="1039"/>
            </a:lvl1pPr>
            <a:lvl2pPr marL="148453" indent="0">
              <a:buNone/>
              <a:defRPr sz="909"/>
            </a:lvl2pPr>
            <a:lvl3pPr marL="296906" indent="0">
              <a:buNone/>
              <a:defRPr sz="779"/>
            </a:lvl3pPr>
            <a:lvl4pPr marL="445359" indent="0">
              <a:buNone/>
              <a:defRPr sz="649"/>
            </a:lvl4pPr>
            <a:lvl5pPr marL="593811" indent="0">
              <a:buNone/>
              <a:defRPr sz="649"/>
            </a:lvl5pPr>
            <a:lvl6pPr marL="742264" indent="0">
              <a:buNone/>
              <a:defRPr sz="649"/>
            </a:lvl6pPr>
            <a:lvl7pPr marL="890717" indent="0">
              <a:buNone/>
              <a:defRPr sz="649"/>
            </a:lvl7pPr>
            <a:lvl8pPr marL="1039170" indent="0">
              <a:buNone/>
              <a:defRPr sz="649"/>
            </a:lvl8pPr>
            <a:lvl9pPr marL="1187623" indent="0">
              <a:buNone/>
              <a:defRPr sz="649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713" y="755809"/>
            <a:ext cx="1276953" cy="1400229"/>
          </a:xfrm>
        </p:spPr>
        <p:txBody>
          <a:bodyPr/>
          <a:lstStyle>
            <a:lvl1pPr marL="0" indent="0">
              <a:buNone/>
              <a:defRPr sz="520"/>
            </a:lvl1pPr>
            <a:lvl2pPr marL="148453" indent="0">
              <a:buNone/>
              <a:defRPr sz="455"/>
            </a:lvl2pPr>
            <a:lvl3pPr marL="296906" indent="0">
              <a:buNone/>
              <a:defRPr sz="390"/>
            </a:lvl3pPr>
            <a:lvl4pPr marL="445359" indent="0">
              <a:buNone/>
              <a:defRPr sz="325"/>
            </a:lvl4pPr>
            <a:lvl5pPr marL="593811" indent="0">
              <a:buNone/>
              <a:defRPr sz="325"/>
            </a:lvl5pPr>
            <a:lvl6pPr marL="742264" indent="0">
              <a:buNone/>
              <a:defRPr sz="325"/>
            </a:lvl6pPr>
            <a:lvl7pPr marL="890717" indent="0">
              <a:buNone/>
              <a:defRPr sz="325"/>
            </a:lvl7pPr>
            <a:lvl8pPr marL="1039170" indent="0">
              <a:buNone/>
              <a:defRPr sz="325"/>
            </a:lvl8pPr>
            <a:lvl9pPr marL="1187623" indent="0">
              <a:buNone/>
              <a:defRPr sz="325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683D-5C98-054E-B547-954E3203A261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2197" y="134133"/>
            <a:ext cx="3414832" cy="486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197" y="670664"/>
            <a:ext cx="3414832" cy="159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2197" y="2335076"/>
            <a:ext cx="890826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9683D-5C98-054E-B547-954E3203A261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1494" y="2335076"/>
            <a:ext cx="1336238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96202" y="2335076"/>
            <a:ext cx="890826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284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296906" rtl="0" eaLnBrk="1" latinLnBrk="0" hangingPunct="1">
        <a:lnSpc>
          <a:spcPct val="90000"/>
        </a:lnSpc>
        <a:spcBef>
          <a:spcPct val="0"/>
        </a:spcBef>
        <a:buNone/>
        <a:defRPr sz="14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4226" indent="-74226" algn="l" defTabSz="296906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909" kern="1200">
          <a:solidFill>
            <a:schemeClr val="tx1"/>
          </a:solidFill>
          <a:latin typeface="+mn-lt"/>
          <a:ea typeface="+mn-ea"/>
          <a:cs typeface="+mn-cs"/>
        </a:defRPr>
      </a:lvl1pPr>
      <a:lvl2pPr marL="222679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779" kern="1200">
          <a:solidFill>
            <a:schemeClr val="tx1"/>
          </a:solidFill>
          <a:latin typeface="+mn-lt"/>
          <a:ea typeface="+mn-ea"/>
          <a:cs typeface="+mn-cs"/>
        </a:defRPr>
      </a:lvl2pPr>
      <a:lvl3pPr marL="371132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649" kern="1200">
          <a:solidFill>
            <a:schemeClr val="tx1"/>
          </a:solidFill>
          <a:latin typeface="+mn-lt"/>
          <a:ea typeface="+mn-ea"/>
          <a:cs typeface="+mn-cs"/>
        </a:defRPr>
      </a:lvl3pPr>
      <a:lvl4pPr marL="519585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4pPr>
      <a:lvl5pPr marL="668038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5pPr>
      <a:lvl6pPr marL="816491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6pPr>
      <a:lvl7pPr marL="964943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7pPr>
      <a:lvl8pPr marL="1113396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8pPr>
      <a:lvl9pPr marL="1261849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1pPr>
      <a:lvl2pPr marL="148453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2pPr>
      <a:lvl3pPr marL="296906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3pPr>
      <a:lvl4pPr marL="445359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4pPr>
      <a:lvl5pPr marL="593811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5pPr>
      <a:lvl6pPr marL="742264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6pPr>
      <a:lvl7pPr marL="890717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7pPr>
      <a:lvl8pPr marL="1039170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8pPr>
      <a:lvl9pPr marL="1187623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20" t="14862" r="17867" b="33295"/>
          <a:stretch/>
        </p:blipFill>
        <p:spPr>
          <a:xfrm rot="5400000">
            <a:off x="485774" y="-954088"/>
            <a:ext cx="2519363" cy="4427539"/>
          </a:xfrm>
          <a:prstGeom prst="rect">
            <a:avLst/>
          </a:prstGeom>
        </p:spPr>
      </p:pic>
      <p:cxnSp>
        <p:nvCxnSpPr>
          <p:cNvPr id="6" name="Gerade Verbindung mit Pfeil 5"/>
          <p:cNvCxnSpPr/>
          <p:nvPr/>
        </p:nvCxnSpPr>
        <p:spPr>
          <a:xfrm>
            <a:off x="1935923" y="1284922"/>
            <a:ext cx="621792" cy="0"/>
          </a:xfrm>
          <a:prstGeom prst="straightConnector1">
            <a:avLst/>
          </a:prstGeom>
          <a:ln w="127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1935923" y="1695382"/>
            <a:ext cx="1051560" cy="0"/>
          </a:xfrm>
          <a:prstGeom prst="straightConnector1">
            <a:avLst/>
          </a:prstGeom>
          <a:ln w="127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893507" y="69976"/>
            <a:ext cx="104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Anfrage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2439766" y="69976"/>
            <a:ext cx="1306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>
                <a:solidFill>
                  <a:schemeClr val="bg1"/>
                </a:solidFill>
              </a:rPr>
              <a:t>Antworten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839911" y="1222063"/>
            <a:ext cx="813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24ms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2142298" y="1622586"/>
            <a:ext cx="813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41ms</a:t>
            </a:r>
          </a:p>
        </p:txBody>
      </p:sp>
      <p:cxnSp>
        <p:nvCxnSpPr>
          <p:cNvPr id="4" name="Gerade Verbindung mit Pfeil 3"/>
          <p:cNvCxnSpPr/>
          <p:nvPr/>
        </p:nvCxnSpPr>
        <p:spPr>
          <a:xfrm>
            <a:off x="318998" y="2212848"/>
            <a:ext cx="3521482" cy="0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V="1">
            <a:off x="318998" y="154186"/>
            <a:ext cx="0" cy="2057400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3332925" y="2211586"/>
            <a:ext cx="566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solidFill>
                  <a:schemeClr val="bg1"/>
                </a:solidFill>
              </a:rPr>
              <a:t>Zeit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 rot="16200000">
            <a:off x="-322127" y="576770"/>
            <a:ext cx="952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solidFill>
                  <a:schemeClr val="bg1"/>
                </a:solidFill>
              </a:rPr>
              <a:t>Frequenz</a:t>
            </a:r>
            <a:endParaRPr lang="de-D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68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</Words>
  <Application>Microsoft Macintosh PowerPoint</Application>
  <PresentationFormat>Benutzerdefiniert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Jens Drenhaus</dc:creator>
  <cp:lastModifiedBy>Jens Drenhaus</cp:lastModifiedBy>
  <cp:revision>12</cp:revision>
  <dcterms:created xsi:type="dcterms:W3CDTF">2017-07-16T10:16:21Z</dcterms:created>
  <dcterms:modified xsi:type="dcterms:W3CDTF">2017-07-26T10:54:30Z</dcterms:modified>
</cp:coreProperties>
</file>