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2599988" cy="6119813"/>
  <p:notesSz cx="6858000" cy="9144000"/>
  <p:defaultTextStyle>
    <a:defPPr>
      <a:defRPr lang="de-DE"/>
    </a:defPPr>
    <a:lvl1pPr marL="0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038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077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115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154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192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230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268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307" algn="l" defTabSz="966077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12"/>
  </p:normalViewPr>
  <p:slideViewPr>
    <p:cSldViewPr snapToGrid="0" snapToObjects="1">
      <p:cViewPr>
        <p:scale>
          <a:sx n="100" d="100"/>
          <a:sy n="100" d="100"/>
        </p:scale>
        <p:origin x="-2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001553"/>
            <a:ext cx="9449991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214319"/>
            <a:ext cx="9449991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25823"/>
            <a:ext cx="2716872" cy="518625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25823"/>
            <a:ext cx="7993117" cy="518625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525704"/>
            <a:ext cx="1086749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095459"/>
            <a:ext cx="1086749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25824"/>
            <a:ext cx="10867490" cy="118288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500205"/>
            <a:ext cx="53303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235432"/>
            <a:ext cx="5330385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500205"/>
            <a:ext cx="535663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235432"/>
            <a:ext cx="5356636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81140"/>
            <a:ext cx="6378744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81140"/>
            <a:ext cx="6378744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25824"/>
            <a:ext cx="1086749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629117"/>
            <a:ext cx="1086749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672161"/>
            <a:ext cx="42524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b="3290"/>
          <a:stretch/>
        </p:blipFill>
        <p:spPr>
          <a:xfrm>
            <a:off x="785738" y="526844"/>
            <a:ext cx="11623862" cy="495683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422023" y="1042040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262394" y="2402421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63064" y="2298249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4347" y="3001250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28876" y="2698359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501708" y="2802531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157708" y="3098469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578804" y="2898414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75317" y="2689457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339068" y="3002586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085987" y="3201305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402818" y="1465302"/>
            <a:ext cx="651235" cy="19871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350809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118ms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818661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112ms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72651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72ms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818536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58ms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51841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114ms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930409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55ms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849781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88ms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691436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53ms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9402815" y="4535520"/>
            <a:ext cx="978568" cy="38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57ms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3994" y="2065071"/>
            <a:ext cx="100584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657497" y="1593067"/>
            <a:ext cx="292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CSMA/CA Durchläufe</a:t>
            </a:r>
            <a:endParaRPr lang="de-DE" sz="2000" dirty="0">
              <a:solidFill>
                <a:srgbClr val="FF0000"/>
              </a:solidFill>
            </a:endParaRPr>
          </a:p>
        </p:txBody>
      </p:sp>
      <p:grpSp>
        <p:nvGrpSpPr>
          <p:cNvPr id="29" name="Gruppierung 28"/>
          <p:cNvGrpSpPr/>
          <p:nvPr/>
        </p:nvGrpSpPr>
        <p:grpSpPr>
          <a:xfrm>
            <a:off x="-12006" y="35519"/>
            <a:ext cx="12698662" cy="5962214"/>
            <a:chOff x="-216038" y="-432281"/>
            <a:chExt cx="12698662" cy="5962214"/>
          </a:xfrm>
        </p:grpSpPr>
        <p:cxnSp>
          <p:nvCxnSpPr>
            <p:cNvPr id="31" name="Gerade Verbindung mit Pfeil 30"/>
            <p:cNvCxnSpPr/>
            <p:nvPr/>
          </p:nvCxnSpPr>
          <p:spPr>
            <a:xfrm>
              <a:off x="511119" y="5103627"/>
              <a:ext cx="118864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1198669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25593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071813" y="5075409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25760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953673" y="5067428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25926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835533" y="5075409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26039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717393" y="5075409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26259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0599253" y="5077039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26426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-118304" y="4190584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22,35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-133486" y="2889355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79,64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-216038" y="1585913"/>
              <a:ext cx="83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136,94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-205945" y="282471"/>
              <a:ext cx="787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194,23</a:t>
              </a:r>
            </a:p>
          </p:txBody>
        </p:sp>
        <p:cxnSp>
          <p:nvCxnSpPr>
            <p:cNvPr id="42" name="Gerade Verbindung mit Pfeil 41"/>
            <p:cNvCxnSpPr/>
            <p:nvPr/>
          </p:nvCxnSpPr>
          <p:spPr>
            <a:xfrm flipV="1">
              <a:off x="511119" y="-116958"/>
              <a:ext cx="0" cy="5220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401227" y="-432281"/>
              <a:ext cx="1594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Leistung [mW]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548609" y="5191379"/>
              <a:ext cx="934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Zeit [</a:t>
              </a:r>
              <a:r>
                <a:rPr lang="de-DE" sz="1600" dirty="0" err="1"/>
                <a:t>ms</a:t>
              </a:r>
              <a:r>
                <a:rPr lang="de-DE" sz="16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Macintosh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7</cp:revision>
  <cp:lastPrinted>2017-07-21T07:25:59Z</cp:lastPrinted>
  <dcterms:created xsi:type="dcterms:W3CDTF">2017-07-21T07:20:49Z</dcterms:created>
  <dcterms:modified xsi:type="dcterms:W3CDTF">2017-07-26T12:09:07Z</dcterms:modified>
</cp:coreProperties>
</file>