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427538" cy="2519363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196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42" y="412312"/>
            <a:ext cx="3320654" cy="877112"/>
          </a:xfrm>
        </p:spPr>
        <p:txBody>
          <a:bodyPr anchor="b"/>
          <a:lstStyle>
            <a:lvl1pPr algn="ctr"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1323249"/>
            <a:ext cx="3320654" cy="608263"/>
          </a:xfrm>
        </p:spPr>
        <p:txBody>
          <a:bodyPr/>
          <a:lstStyle>
            <a:lvl1pPr marL="0" indent="0" algn="ctr">
              <a:buNone/>
              <a:defRPr sz="872"/>
            </a:lvl1pPr>
            <a:lvl2pPr marL="166055" indent="0" algn="ctr">
              <a:buNone/>
              <a:defRPr sz="726"/>
            </a:lvl2pPr>
            <a:lvl3pPr marL="332110" indent="0" algn="ctr">
              <a:buNone/>
              <a:defRPr sz="654"/>
            </a:lvl3pPr>
            <a:lvl4pPr marL="498165" indent="0" algn="ctr">
              <a:buNone/>
              <a:defRPr sz="581"/>
            </a:lvl4pPr>
            <a:lvl5pPr marL="664220" indent="0" algn="ctr">
              <a:buNone/>
              <a:defRPr sz="581"/>
            </a:lvl5pPr>
            <a:lvl6pPr marL="830275" indent="0" algn="ctr">
              <a:buNone/>
              <a:defRPr sz="581"/>
            </a:lvl6pPr>
            <a:lvl7pPr marL="996330" indent="0" algn="ctr">
              <a:buNone/>
              <a:defRPr sz="581"/>
            </a:lvl7pPr>
            <a:lvl8pPr marL="1162385" indent="0" algn="ctr">
              <a:buNone/>
              <a:defRPr sz="581"/>
            </a:lvl8pPr>
            <a:lvl9pPr marL="1328440" indent="0" algn="ctr">
              <a:buNone/>
              <a:defRPr sz="581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134133"/>
            <a:ext cx="954688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3" y="134133"/>
            <a:ext cx="2808719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628091"/>
            <a:ext cx="3818752" cy="1047985"/>
          </a:xfrm>
        </p:spPr>
        <p:txBody>
          <a:bodyPr anchor="b"/>
          <a:lstStyle>
            <a:lvl1pPr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1685991"/>
            <a:ext cx="3818752" cy="551110"/>
          </a:xfrm>
        </p:spPr>
        <p:txBody>
          <a:bodyPr/>
          <a:lstStyle>
            <a:lvl1pPr marL="0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1pPr>
            <a:lvl2pPr marL="16605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2pPr>
            <a:lvl3pPr marL="332110" indent="0"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3pPr>
            <a:lvl4pPr marL="49816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4pPr>
            <a:lvl5pPr marL="66422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5pPr>
            <a:lvl6pPr marL="83027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6pPr>
            <a:lvl7pPr marL="99633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7pPr>
            <a:lvl8pPr marL="116238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8pPr>
            <a:lvl9pPr marL="132844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34133"/>
            <a:ext cx="3818752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617594"/>
            <a:ext cx="1873056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920267"/>
            <a:ext cx="187305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1" y="617594"/>
            <a:ext cx="1882280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1" y="920267"/>
            <a:ext cx="1882280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362742"/>
            <a:ext cx="2241441" cy="1790381"/>
          </a:xfrm>
        </p:spPr>
        <p:txBody>
          <a:bodyPr/>
          <a:lstStyle>
            <a:lvl1pPr>
              <a:defRPr sz="1162"/>
            </a:lvl1pPr>
            <a:lvl2pPr>
              <a:defRPr sz="1017"/>
            </a:lvl2pPr>
            <a:lvl3pPr>
              <a:defRPr sz="872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362742"/>
            <a:ext cx="2241441" cy="1790381"/>
          </a:xfrm>
        </p:spPr>
        <p:txBody>
          <a:bodyPr anchor="t"/>
          <a:lstStyle>
            <a:lvl1pPr marL="0" indent="0">
              <a:buNone/>
              <a:defRPr sz="1162"/>
            </a:lvl1pPr>
            <a:lvl2pPr marL="166055" indent="0">
              <a:buNone/>
              <a:defRPr sz="1017"/>
            </a:lvl2pPr>
            <a:lvl3pPr marL="332110" indent="0">
              <a:buNone/>
              <a:defRPr sz="872"/>
            </a:lvl3pPr>
            <a:lvl4pPr marL="498165" indent="0">
              <a:buNone/>
              <a:defRPr sz="726"/>
            </a:lvl4pPr>
            <a:lvl5pPr marL="664220" indent="0">
              <a:buNone/>
              <a:defRPr sz="726"/>
            </a:lvl5pPr>
            <a:lvl6pPr marL="830275" indent="0">
              <a:buNone/>
              <a:defRPr sz="726"/>
            </a:lvl6pPr>
            <a:lvl7pPr marL="996330" indent="0">
              <a:buNone/>
              <a:defRPr sz="726"/>
            </a:lvl7pPr>
            <a:lvl8pPr marL="1162385" indent="0">
              <a:buNone/>
              <a:defRPr sz="726"/>
            </a:lvl8pPr>
            <a:lvl9pPr marL="1328440" indent="0">
              <a:buNone/>
              <a:defRPr sz="726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134133"/>
            <a:ext cx="381875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670664"/>
            <a:ext cx="381875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2335076"/>
            <a:ext cx="149429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2110" rtl="0" eaLnBrk="1" latinLnBrk="0" hangingPunct="1">
        <a:lnSpc>
          <a:spcPct val="90000"/>
        </a:lnSpc>
        <a:spcBef>
          <a:spcPct val="0"/>
        </a:spcBef>
        <a:buNone/>
        <a:defRPr sz="1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028" indent="-83028" algn="l" defTabSz="33211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017" kern="1200">
          <a:solidFill>
            <a:schemeClr val="tx1"/>
          </a:solidFill>
          <a:latin typeface="+mn-lt"/>
          <a:ea typeface="+mn-ea"/>
          <a:cs typeface="+mn-cs"/>
        </a:defRPr>
      </a:lvl1pPr>
      <a:lvl2pPr marL="24908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1513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26" kern="1200">
          <a:solidFill>
            <a:schemeClr val="tx1"/>
          </a:solidFill>
          <a:latin typeface="+mn-lt"/>
          <a:ea typeface="+mn-ea"/>
          <a:cs typeface="+mn-cs"/>
        </a:defRPr>
      </a:lvl3pPr>
      <a:lvl4pPr marL="58119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74724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91330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107935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24541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41146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1pPr>
      <a:lvl2pPr marL="16605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2pPr>
      <a:lvl3pPr marL="33211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3pPr>
      <a:lvl4pPr marL="49816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66422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83027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99633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16238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32844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 t="15437" r="21329" b="14642"/>
          <a:stretch/>
        </p:blipFill>
        <p:spPr>
          <a:xfrm rot="5400000">
            <a:off x="954085" y="-954087"/>
            <a:ext cx="2519365" cy="44275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589435" y="13815"/>
            <a:ext cx="19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Abstände &lt; 1ms</a:t>
            </a:r>
          </a:p>
        </p:txBody>
      </p:sp>
      <p:cxnSp>
        <p:nvCxnSpPr>
          <p:cNvPr id="7" name="Gerade Verbindung mit Pfeil 6"/>
          <p:cNvCxnSpPr>
            <a:stCxn id="4" idx="2"/>
          </p:cNvCxnSpPr>
          <p:nvPr/>
        </p:nvCxnSpPr>
        <p:spPr>
          <a:xfrm>
            <a:off x="3563271" y="413925"/>
            <a:ext cx="341217" cy="24444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383280" y="398019"/>
            <a:ext cx="137160" cy="20548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20040" y="82296"/>
            <a:ext cx="0" cy="2084832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20040" y="2167128"/>
            <a:ext cx="3986784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 rot="16200000">
            <a:off x="-344613" y="489092"/>
            <a:ext cx="1027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Frequenz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700669" y="2118898"/>
            <a:ext cx="78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Zeit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13</cp:revision>
  <dcterms:created xsi:type="dcterms:W3CDTF">2017-07-16T10:16:21Z</dcterms:created>
  <dcterms:modified xsi:type="dcterms:W3CDTF">2017-07-26T11:11:13Z</dcterms:modified>
</cp:coreProperties>
</file>