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2599988" cy="6119813"/>
  <p:notesSz cx="6858000" cy="9144000"/>
  <p:defaultTextStyle>
    <a:defPPr>
      <a:defRPr lang="de-DE"/>
    </a:defPPr>
    <a:lvl1pPr marL="0" algn="l" defTabSz="984992" rtl="0" eaLnBrk="1" latinLnBrk="0" hangingPunct="1">
      <a:defRPr sz="1939" kern="1200">
        <a:solidFill>
          <a:schemeClr val="tx1"/>
        </a:solidFill>
        <a:latin typeface="+mn-lt"/>
        <a:ea typeface="+mn-ea"/>
        <a:cs typeface="+mn-cs"/>
      </a:defRPr>
    </a:lvl1pPr>
    <a:lvl2pPr marL="492496" algn="l" defTabSz="984992" rtl="0" eaLnBrk="1" latinLnBrk="0" hangingPunct="1">
      <a:defRPr sz="1939" kern="1200">
        <a:solidFill>
          <a:schemeClr val="tx1"/>
        </a:solidFill>
        <a:latin typeface="+mn-lt"/>
        <a:ea typeface="+mn-ea"/>
        <a:cs typeface="+mn-cs"/>
      </a:defRPr>
    </a:lvl2pPr>
    <a:lvl3pPr marL="984992" algn="l" defTabSz="984992" rtl="0" eaLnBrk="1" latinLnBrk="0" hangingPunct="1">
      <a:defRPr sz="1939" kern="1200">
        <a:solidFill>
          <a:schemeClr val="tx1"/>
        </a:solidFill>
        <a:latin typeface="+mn-lt"/>
        <a:ea typeface="+mn-ea"/>
        <a:cs typeface="+mn-cs"/>
      </a:defRPr>
    </a:lvl3pPr>
    <a:lvl4pPr marL="1477488" algn="l" defTabSz="984992" rtl="0" eaLnBrk="1" latinLnBrk="0" hangingPunct="1">
      <a:defRPr sz="1939" kern="1200">
        <a:solidFill>
          <a:schemeClr val="tx1"/>
        </a:solidFill>
        <a:latin typeface="+mn-lt"/>
        <a:ea typeface="+mn-ea"/>
        <a:cs typeface="+mn-cs"/>
      </a:defRPr>
    </a:lvl4pPr>
    <a:lvl5pPr marL="1969983" algn="l" defTabSz="984992" rtl="0" eaLnBrk="1" latinLnBrk="0" hangingPunct="1">
      <a:defRPr sz="1939" kern="1200">
        <a:solidFill>
          <a:schemeClr val="tx1"/>
        </a:solidFill>
        <a:latin typeface="+mn-lt"/>
        <a:ea typeface="+mn-ea"/>
        <a:cs typeface="+mn-cs"/>
      </a:defRPr>
    </a:lvl5pPr>
    <a:lvl6pPr marL="2462479" algn="l" defTabSz="984992" rtl="0" eaLnBrk="1" latinLnBrk="0" hangingPunct="1">
      <a:defRPr sz="1939" kern="1200">
        <a:solidFill>
          <a:schemeClr val="tx1"/>
        </a:solidFill>
        <a:latin typeface="+mn-lt"/>
        <a:ea typeface="+mn-ea"/>
        <a:cs typeface="+mn-cs"/>
      </a:defRPr>
    </a:lvl6pPr>
    <a:lvl7pPr marL="2954975" algn="l" defTabSz="984992" rtl="0" eaLnBrk="1" latinLnBrk="0" hangingPunct="1">
      <a:defRPr sz="1939" kern="1200">
        <a:solidFill>
          <a:schemeClr val="tx1"/>
        </a:solidFill>
        <a:latin typeface="+mn-lt"/>
        <a:ea typeface="+mn-ea"/>
        <a:cs typeface="+mn-cs"/>
      </a:defRPr>
    </a:lvl7pPr>
    <a:lvl8pPr marL="3447471" algn="l" defTabSz="984992" rtl="0" eaLnBrk="1" latinLnBrk="0" hangingPunct="1">
      <a:defRPr sz="1939" kern="1200">
        <a:solidFill>
          <a:schemeClr val="tx1"/>
        </a:solidFill>
        <a:latin typeface="+mn-lt"/>
        <a:ea typeface="+mn-ea"/>
        <a:cs typeface="+mn-cs"/>
      </a:defRPr>
    </a:lvl8pPr>
    <a:lvl9pPr marL="3939967" algn="l" defTabSz="984992" rtl="0" eaLnBrk="1" latinLnBrk="0" hangingPunct="1">
      <a:defRPr sz="19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712"/>
  </p:normalViewPr>
  <p:slideViewPr>
    <p:cSldViewPr snapToGrid="0" snapToObjects="1">
      <p:cViewPr>
        <p:scale>
          <a:sx n="120" d="100"/>
          <a:sy n="120" d="100"/>
        </p:scale>
        <p:origin x="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1001553"/>
            <a:ext cx="9449991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3214319"/>
            <a:ext cx="9449991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325823"/>
            <a:ext cx="2716872" cy="5186259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325823"/>
            <a:ext cx="7993117" cy="5186259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525704"/>
            <a:ext cx="1086749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4095459"/>
            <a:ext cx="1086749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629117"/>
            <a:ext cx="5354995" cy="388296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629117"/>
            <a:ext cx="5354995" cy="388296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325824"/>
            <a:ext cx="10867490" cy="118288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500205"/>
            <a:ext cx="5330385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2235432"/>
            <a:ext cx="5330385" cy="32879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500205"/>
            <a:ext cx="5356636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2235432"/>
            <a:ext cx="5356636" cy="32879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07988"/>
            <a:ext cx="4063824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881140"/>
            <a:ext cx="6378744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835944"/>
            <a:ext cx="4063824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07988"/>
            <a:ext cx="4063824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881140"/>
            <a:ext cx="6378744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835944"/>
            <a:ext cx="4063824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325824"/>
            <a:ext cx="1086749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629117"/>
            <a:ext cx="1086749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5672161"/>
            <a:ext cx="283499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B48E4-33E3-3D49-B47C-7E1F93DC6F9E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5672161"/>
            <a:ext cx="425249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5672161"/>
            <a:ext cx="283499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44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6" t="1476" r="1564" b="2576"/>
          <a:stretch/>
        </p:blipFill>
        <p:spPr>
          <a:xfrm>
            <a:off x="785701" y="515646"/>
            <a:ext cx="11610293" cy="500233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0787113" y="515645"/>
            <a:ext cx="1608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Sendemodus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106277" y="4855273"/>
            <a:ext cx="2387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>
                <a:solidFill>
                  <a:schemeClr val="bg1"/>
                </a:solidFill>
              </a:rPr>
              <a:t>Ruhemodus 101ms</a:t>
            </a:r>
            <a:endParaRPr lang="de-DE" sz="2000" dirty="0">
              <a:solidFill>
                <a:schemeClr val="bg1"/>
              </a:solidFill>
            </a:endParaRPr>
          </a:p>
        </p:txBody>
      </p:sp>
      <p:grpSp>
        <p:nvGrpSpPr>
          <p:cNvPr id="7" name="Gruppierung 6"/>
          <p:cNvGrpSpPr/>
          <p:nvPr/>
        </p:nvGrpSpPr>
        <p:grpSpPr>
          <a:xfrm>
            <a:off x="-12044" y="35519"/>
            <a:ext cx="12698662" cy="5962214"/>
            <a:chOff x="-216038" y="-432281"/>
            <a:chExt cx="12698662" cy="5962214"/>
          </a:xfrm>
        </p:grpSpPr>
        <p:cxnSp>
          <p:nvCxnSpPr>
            <p:cNvPr id="8" name="Gerade Verbindung mit Pfeil 7"/>
            <p:cNvCxnSpPr/>
            <p:nvPr/>
          </p:nvCxnSpPr>
          <p:spPr>
            <a:xfrm>
              <a:off x="511119" y="5103627"/>
              <a:ext cx="1188644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/>
            <p:cNvSpPr txBox="1"/>
            <p:nvPr/>
          </p:nvSpPr>
          <p:spPr>
            <a:xfrm>
              <a:off x="1198669" y="5056683"/>
              <a:ext cx="71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30768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071813" y="5072072"/>
              <a:ext cx="71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30789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029072" y="5056683"/>
              <a:ext cx="71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30810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6902216" y="5062936"/>
              <a:ext cx="71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30831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8859475" y="5056683"/>
              <a:ext cx="71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30852</a:t>
              </a: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0732619" y="5067428"/>
              <a:ext cx="71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30872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-118304" y="4190584"/>
              <a:ext cx="71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23,66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-133486" y="2889355"/>
              <a:ext cx="715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83,42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-216038" y="1585913"/>
              <a:ext cx="839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143,19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-205945" y="282471"/>
              <a:ext cx="7876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202,95</a:t>
              </a:r>
            </a:p>
          </p:txBody>
        </p:sp>
        <p:cxnSp>
          <p:nvCxnSpPr>
            <p:cNvPr id="19" name="Gerade Verbindung mit Pfeil 18"/>
            <p:cNvCxnSpPr/>
            <p:nvPr/>
          </p:nvCxnSpPr>
          <p:spPr>
            <a:xfrm flipV="1">
              <a:off x="511119" y="-116958"/>
              <a:ext cx="0" cy="5220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/>
          </p:nvSpPr>
          <p:spPr>
            <a:xfrm>
              <a:off x="401227" y="-432281"/>
              <a:ext cx="1594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Leistung [mW]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11548609" y="5191379"/>
              <a:ext cx="9340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Zeit [</a:t>
              </a:r>
              <a:r>
                <a:rPr lang="de-DE" sz="1600" dirty="0" err="1"/>
                <a:t>ms</a:t>
              </a:r>
              <a:r>
                <a:rPr lang="de-DE" sz="1600" dirty="0"/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02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</Words>
  <Application>Microsoft Macintosh PowerPoint</Application>
  <PresentationFormat>Benutzerdefiniert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8</cp:revision>
  <cp:lastPrinted>2017-07-21T09:36:02Z</cp:lastPrinted>
  <dcterms:created xsi:type="dcterms:W3CDTF">2017-07-21T07:20:49Z</dcterms:created>
  <dcterms:modified xsi:type="dcterms:W3CDTF">2017-07-26T12:10:11Z</dcterms:modified>
</cp:coreProperties>
</file>